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40.xml" ContentType="application/vnd.openxmlformats-officedocument.presentationml.slide+xml"/>
  <Override PartName="/ppt/slides/slide44.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ink/ink9.xml" ContentType="application/inkml+xml"/>
  <Override PartName="/ppt/ink/ink10.xml" ContentType="application/inkml+xml"/>
  <Override PartName="/ppt/ink/ink8.xml" ContentType="application/inkml+xml"/>
  <Override PartName="/ppt/ink/ink7.xml" ContentType="application/inkml+xml"/>
  <Override PartName="/ppt/ink/ink11.xml" ContentType="application/inkml+xml"/>
  <Override PartName="/ppt/ink/ink14.xml" ContentType="application/inkml+xml"/>
  <Override PartName="/ppt/ink/ink13.xml" ContentType="application/inkml+xml"/>
  <Override PartName="/ppt/ink/ink12.xml" ContentType="application/inkml+xml"/>
  <Override PartName="/ppt/ink/ink6.xml" ContentType="application/inkml+xml"/>
  <Override PartName="/ppt/theme/theme2.xml" ContentType="application/vnd.openxmlformats-officedocument.theme+xml"/>
  <Override PartName="/ppt/theme/theme1.xml" ContentType="application/vnd.openxmlformats-officedocument.theme+xml"/>
  <Override PartName="/ppt/ink/ink1.xml" ContentType="application/inkml+xml"/>
  <Override PartName="/ppt/ink/ink4.xml" ContentType="application/inkml+xml"/>
  <Override PartName="/ppt/ink/ink5.xml" ContentType="application/inkml+xml"/>
  <Override PartName="/ppt/ink/ink3.xml" ContentType="application/inkml+xml"/>
  <Override PartName="/ppt/ink/ink2.xml" ContentType="application/inkml+xml"/>
  <Override PartName="/ppt/ink/ink15.xml" ContentType="application/inkml+xml"/>
  <Override PartName="/ppt/ink/ink20.xml" ContentType="application/inkml+xml"/>
  <Override PartName="/ppt/ink/ink19.xml" ContentType="application/inkml+xml"/>
  <Override PartName="/ppt/ink/ink18.xml" ContentType="application/inkml+xml"/>
  <Override PartName="/ppt/ink/ink16.xml" ContentType="application/inkml+xml"/>
  <Override PartName="/ppt/ink/ink17.xml" ContentType="application/inkml+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70" r:id="rId2"/>
    <p:sldId id="258" r:id="rId3"/>
    <p:sldId id="1552" r:id="rId4"/>
    <p:sldId id="1606" r:id="rId5"/>
    <p:sldId id="1607" r:id="rId6"/>
    <p:sldId id="355" r:id="rId7"/>
    <p:sldId id="1554" r:id="rId8"/>
    <p:sldId id="356" r:id="rId9"/>
    <p:sldId id="260" r:id="rId10"/>
    <p:sldId id="261" r:id="rId11"/>
    <p:sldId id="1556" r:id="rId12"/>
    <p:sldId id="1583" r:id="rId13"/>
    <p:sldId id="1605" r:id="rId14"/>
    <p:sldId id="1591" r:id="rId15"/>
    <p:sldId id="1592" r:id="rId16"/>
    <p:sldId id="1593" r:id="rId17"/>
    <p:sldId id="1597" r:id="rId18"/>
    <p:sldId id="1598" r:id="rId19"/>
    <p:sldId id="1557" r:id="rId20"/>
    <p:sldId id="1584" r:id="rId21"/>
    <p:sldId id="361" r:id="rId22"/>
    <p:sldId id="1569" r:id="rId23"/>
    <p:sldId id="1570" r:id="rId24"/>
    <p:sldId id="1572" r:id="rId25"/>
    <p:sldId id="1573" r:id="rId26"/>
    <p:sldId id="1574" r:id="rId27"/>
    <p:sldId id="1575" r:id="rId28"/>
    <p:sldId id="1599" r:id="rId29"/>
    <p:sldId id="1600" r:id="rId30"/>
    <p:sldId id="364" r:id="rId31"/>
    <p:sldId id="1565" r:id="rId32"/>
    <p:sldId id="1566" r:id="rId33"/>
    <p:sldId id="278" r:id="rId34"/>
    <p:sldId id="368" r:id="rId35"/>
    <p:sldId id="369" r:id="rId36"/>
    <p:sldId id="1594" r:id="rId37"/>
    <p:sldId id="1595" r:id="rId38"/>
    <p:sldId id="1596" r:id="rId39"/>
    <p:sldId id="371" r:id="rId40"/>
    <p:sldId id="1601" r:id="rId41"/>
    <p:sldId id="1577" r:id="rId42"/>
    <p:sldId id="1576" r:id="rId43"/>
    <p:sldId id="1602" r:id="rId44"/>
    <p:sldId id="1603" r:id="rId45"/>
    <p:sldId id="374" r:id="rId46"/>
    <p:sldId id="1578" r:id="rId47"/>
    <p:sldId id="1567" r:id="rId48"/>
    <p:sldId id="1579" r:id="rId49"/>
    <p:sldId id="1580" r:id="rId50"/>
    <p:sldId id="1581" r:id="rId51"/>
    <p:sldId id="1604" r:id="rId52"/>
    <p:sldId id="1611" r:id="rId53"/>
    <p:sldId id="1612" r:id="rId54"/>
    <p:sldId id="376" r:id="rId55"/>
    <p:sldId id="377" r:id="rId56"/>
    <p:sldId id="1568" r:id="rId57"/>
    <p:sldId id="1608" r:id="rId58"/>
    <p:sldId id="1609" r:id="rId59"/>
    <p:sldId id="1551" r:id="rId60"/>
    <p:sldId id="381" r:id="rId6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4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snapToObjects="1">
      <p:cViewPr varScale="1">
        <p:scale>
          <a:sx n="70" d="100"/>
          <a:sy n="70" d="100"/>
        </p:scale>
        <p:origin x="1206"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12" Type="http://schemas.openxmlformats.org/officeDocument/2006/relationships/image" Target="../media/image70.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11" Type="http://schemas.openxmlformats.org/officeDocument/2006/relationships/image" Target="../media/image69.wmf"/><Relationship Id="rId5" Type="http://schemas.openxmlformats.org/officeDocument/2006/relationships/image" Target="../media/image63.wmf"/><Relationship Id="rId10" Type="http://schemas.openxmlformats.org/officeDocument/2006/relationships/image" Target="../media/image68.wmf"/><Relationship Id="rId4" Type="http://schemas.openxmlformats.org/officeDocument/2006/relationships/image" Target="../media/image62.wmf"/><Relationship Id="rId9" Type="http://schemas.openxmlformats.org/officeDocument/2006/relationships/image" Target="../media/image67.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04:35.249"/>
    </inkml:context>
    <inkml:brush xml:id="br0">
      <inkml:brushProperty name="width" value="0.05292" units="cm"/>
      <inkml:brushProperty name="height" value="0.05292" units="cm"/>
      <inkml:brushProperty name="color" value="#FF0000"/>
    </inkml:brush>
  </inkml:definitions>
  <inkml:trace contextRef="#ctx0" brushRef="#br0">14300 8831 258 0,'0'0'69'16,"0"0"-18"-16,0 0 14 16,0 0-28-16,0 0 23 15,0 0 22-15,0 0-1 16,-55-44-17-16,53 39-28 16,2 0 13-16,0 0 8 15,-1 1-18-15,1 1 16 16,0 3-7-16,-2 0-46 15,2 0 30-15,0 0-32 16,0 0 5-16,0 0-11 0,12 0 12 16,12 0 3-16,3 0-9 15,4 0 12-15,5 0-12 16,5 0 0-16,3 0 1 16,4 0-6-16,4 0 5 15,1-4 0-15,6 0 2 16,-4 1 10-16,0 2-15 15,-1 1 3-15,-8 0 0 16,-5 0 0-16,-6 0 0 16,-3 0 0-16,-2 3-1 15,-4-2 4-15,1 0-3 16,-2-1 0-16,-2 0 1 0,-1 0-6 16,-5 0 5-16,-7 0 0 15,-4 2-5-15,-1-2 8 16,-1 1-13-16,2 3-16 15,0 2-43-15,3 5 14 16,4-1-101-16,-1-3-90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32:15.08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14021 6509 268 0,'0'0'194'15,"0"0"-98"-15,0 0-65 16,0 0 15-16,0 0 40 16,0 0-55-16,0 0-14 15,0 0-15-15,7 2-1 16,29-2 37-16,18 0-12 15,13-5 6-15,12 2-10 16,9 0-18-16,3 3 11 16,0-2-6-16,2 2-7 0,-4 0 15 15,-1-2-14-15,-3-2-3 16,-3 0 1-16,-1-1 19 16,-2-3-21-16,-6 2 1 15,-6-4 0-15,-10 4 10 16,-6-2-10-16,-6 3 11 15,-9 1-3-15,-6 0-3 16,-9 0 11-16,-7 4-12 16,-8 0-2-16,-6 0 17 15,0 0-12-15,3 0 17 16,-3 0-14-16,0 0 7 16,0 0-23-16,0 0 6 0,4 0-73 15,6 0-78 1,2 0-10-16,-2 0-304 0</inkml:trace>
  <inkml:trace contextRef="#ctx0" brushRef="#br0" timeOffset="9587.4057">7291 10757 371 0,'0'0'59'15,"0"0"-22"-15,0 0 5 16,0 0 32-16,0 0 18 16,0 0-61-16,0 0-8 15,0 0 0-15,-9 0 1 0,9 0 40 16,0 0-22 0,0 0 6-16,0 0 38 0,0 0-50 15,-1 0 15-15,1 0-17 16,-2 0-17-16,2 0 10 15,0 0-17-15,0 0 2 16,0 0 11-16,0 0-16 16,0 0 3-16,0 0-10 15,0 0 11-15,0 0-18 16,0 0 13-16,0 0-6 16,9-1 0-16,8-3 5 15,2 1-5-15,2 0 0 16,3-2 14-16,3-1-18 15,1-2 4-15,3-1 0 16,-1-1 0-16,-2 1 0 0,-1 0-2 16,-5 3-5-16,-6-1-50 15,-7 4 17-15,-4 3-57 16,-5 0-66-16,0 0-38 16,-5 0-150-16</inkml:trace>
  <inkml:trace contextRef="#ctx0" brushRef="#br0" timeOffset="11817.0594">7218 9670 192 0,'0'0'25'0,"0"0"-13"16,0 0 11-16,0 0 38 0,0 0-53 15,0 0-3-15,0 0 2 16,0-2-3-16,0 2 4 16,0 0 26-16,0 0 21 15,0 0 6-15,0 0-15 16,0 0 1-16,0 0 8 15,0-3-32-15,0 3 17 16,0 0-6-16,0 0 1 16,0 0 27-16,0 0-18 15,0 0 0-15,0 0 24 0,0 0-44 16,0 0 29 0,0 0-41-16,0 0-3 0,0 0 17 15,0 0-26-15,0 0 0 16,0 0-3-16,0 8 4 15,0 1-1-15,3 3 18 16,4 0-12-16,-2 0 15 16,1-1-19-16,0 0 12 15,0-1 1-15,1 0-13 16,-1-4 9-16,-1 0-1 16,2-4-3-16,-1 0 1 15,1-2-7-15,3 0 13 16,3 0 13-16,2-4-17 15,0-8-3-15,6-5-7 0,-2-2 3 16,2-1-13-16,1 1 10 16,1 2-93-1,2 0-25-15,-7-2-226 0</inkml:trace>
  <inkml:trace contextRef="#ctx0" brushRef="#br0" timeOffset="19633.7563">10139 7914 197 0,'0'0'71'0,"0"0"-58"16,0 0-7-16,0 0 28 15,0 0 36-15,0 0-18 16,0 0-8-16,0 0-3 16,0-7 39-16,0 7-1 15,0-1-19-15,0 1 20 16,0 0-37-16,0 0-10 15,0 0 5-15,0 0-38 16,0 0 0-16,0 0-14 0,0 0-8 16,5 5 22-16,0 7 3 15,1 0-3-15,-1 0 4 16,4 1 5-16,-2-3 10 16,-1 1-18-16,1-1-1 15,-1-1 21-15,-1 0-21 16,4-3 17-16,-5-1-4 15,-1-2-11-15,1-3 12 16,3 0-4-16,-4 0-1 16,8 0 24-16,0-5-18 15,5-7-1-15,2-8 6 0,0 4-15 16,-2-4-4 0,2-2-1-16,2 2 5 0,1-1-9 15,1 2 4-15,3 1-29 16,0 4-131-16,-1-1-35 15,-5 1-267-15</inkml:trace>
  <inkml:trace contextRef="#ctx0" brushRef="#br0" timeOffset="21083.4385">13774 7935 178 0,'0'0'384'15,"0"0"-324"-15,0 0-46 16,0 0 37-16,0 0 11 16,0 0 19-16,0-27-29 15,0 27-51-15,0 0 14 16,0 0 5-16,0 0-17 16,0 0-3-16,0 0-1 15,6 0 1-15,-2 8 33 16,2 1-27-16,-2 2 41 0,-1 2-10 15,3 0-27-15,-1 2 23 16,2-1-12-16,-2 1-17 16,-1-1 18-16,1-3-18 15,-1-2 4-15,2-2 3 16,0-1-6-16,-3-3 10 16,0-2-10-16,0 0-2 15,0-1 11-15,3 0-12 16,6 0 23-16,0-8 2 15,6-6-26-15,0-2 19 16,1-1-20-16,1-3 0 16,2 1-1-16,2 0 7 15,1 2-12-15,2 0-57 0,1 3-75 16,-1 0-103 0,3 3-189-16</inkml:trace>
  <inkml:trace contextRef="#ctx0" brushRef="#br0" timeOffset="22383.6522">17082 7722 436 0,'0'0'151'16,"0"0"-71"-16,0 0-21 15,0 0 37-15,0 0-2 16,0 0-29-16,0 0-61 15,0 0 2-15,0 0-6 16,3 2 5-16,-1 6 8 16,3 0 25-16,0 1-6 15,1 3 0-15,0 1-18 16,1 1 10-16,0-2 8 0,-2-1-29 16,1 2 17-1,-1-4-20-15,-1-2 0 0,0 0 10 16,4-1-7-16,-5-3 15 15,1-2-16-15,1-1 2 16,2 0 10-16,5 0-10 16,3-4-1-16,4-8 25 15,3-2-25-15,-2-6 1 16,4 3-4-16,0-2 5 16,1 0-2-16,-2 4-3 15,1-1-37-15,-1 3-25 16,4 3-68-16,-4-2-103 0,2 0-137 15</inkml:trace>
  <inkml:trace contextRef="#ctx0" brushRef="#br0" timeOffset="31317.0382">9643 11919 285 0,'0'0'106'0,"0"0"-87"16,0 0-1-16,0 0 19 15,0 0-2-15,0 0 17 16,0 0-38-16,0 0 8 16,0-1 19-16,0 1-11 15,0 0 5-15,0 0-17 0,0 0 1 16,0 0 15 0,0 0-20-16,0 0 3 0,0 0 5 15,0 0-9-15,0 0 33 16,0 0-25-16,0 0-18 15,0 0 5-15,2 0-4 16,8 0-4-16,3 0 0 16,5-2 6-16,4 0 6 15,6 2-11-15,2-1 5 16,1 1 5-16,0-2-4 16,1 0 0-16,-5 2-3 15,-1 0-2-15,0 0-2 16,-5 0 0-16,1 0 9 0,-1 0 2 15,-2 0-9-15,2 0-1 16,-2 5 4-16,-1-3 5 16,2 1-7-16,2-1-3 15,2-1 5-15,3-1 14 16,-5 0-13-16,1 0 6 16,-1 0-9-16,-2 0 3 15,0 0-6-15,1 0 0 16,-2 0 1-16,1 0-5 15,-2 1 10-15,-2-1 0 16,1 0-6-16,2 0-1 16,0 0 1-16,3 0 0 15,0 0 3-15,2 0-6 16,0-2 6-16,2-3 5 0,1-2-8 16,-3 1-1-1,-3 1 1-15,0 3 0 0,-4-1 6 16,-2 1-8-16,0 0 2 15,-1 2 0-15,-3 0-8 16,5 0 19-16,-4 0-8 16,1 0-3-16,-2 0 0 15,-3-2-5-15,3 1 10 16,-2-1-5-16,-2 1 0 16,4-1-3-16,-2 1 3 15,0-2-3-15,0 1 3 16,1-1 5-16,-2 0 2 0,-2 3-7 15,4-2 4-15,-3-1-2 16,1 0 12-16,1 2-6 16,-6-1-1-16,4-1 13 15,-5 3-18-15,-1-2 0 16,-1 2-2-16,0 0 13 16,0 0-14-16,0 0 1 15,0 0 0-15,0 0-2 16,0 0 2-16,0 0 0 15,0 0-8-15,0 0 6 16,2 0 1-16,-2 0-59 16,0 0-95-16,0 0 29 15,0 0-54-15,-12 5-181 16</inkml:trace>
  <inkml:trace contextRef="#ctx0" brushRef="#br0" timeOffset="35020.8963">11151 9679 242 0,'0'0'98'0,"0"0"-36"16,0 0 24-16,0 0-15 16,0 0-26-16,0 0 17 15,0 0-46-15,-4 0 18 16,4-2-4-16,0 1-5 15,0-1 25-15,0 2-15 16,0-1-16-16,0 1 22 16,-3 0-36-16,3 0 4 15,0 0-9-15,0 0-9 16,0 0 9-16,0 6 1 0,0 2 3 16,0 1 5-16,0 2-4 15,0-2 7-15,0 1 8 16,4-1-15-16,-1-1 15 15,0-2-20-15,0 2 0 16,-1-3 12-16,-2-1-4 16,1-1-5-16,-1 0 15 15,2-1-13-15,-2 0-7 16,0-2 2-16,0 0 0 16,0 0 23-16,1 0-23 15,2 0 26-15,2-7 10 16,4-5-33-16,0-2 7 0,3-3-4 15,1 1-1 1,-1 0 1-16,1-1-6 0,-1 1 0 16,1 4-5-16,-2-1 15 15,0 3-14-15,-3 3 8 16,-3 0-4-16,-1 2 0 16,1 2-4-16,-1 0 4 15,-2 0 0-15,4 0-7 16,-1 1-23-16,2-1-50 15,0 3-69-15,-2-3-35 16,-1-1-168-16</inkml:trace>
  <inkml:trace contextRef="#ctx0" brushRef="#br0" timeOffset="37240.9109">11164 10668 308 0,'0'0'144'16,"0"0"-74"-16,0 0 21 15,0 0-9-15,0 0-9 16,0 0-11-16,0 0-18 15,0 0-13-15,0 0 14 16,0 0-5-16,0 0-26 16,0 0 11-16,0 0-23 15,0 0-2-15,0 0 0 16,0 3 4-16,0 5-4 0,0 2 9 16,0 2-3-16,0-2 3 15,0 0-7-15,0 1 8 16,0-2-9-16,0-1 5 15,0 1-2-15,0 0-4 16,0-3 12-16,0 0-16 16,0-2 4-16,0 1 0 15,2 0 7-15,0-5 1 16,-2 1-10-16,0-1 2 16,1 0 0-16,-1 0-1 15,2 0 6-15,1 0-5 16,3 0 13-16,3 0-11 0,3-1 9 15,1-9-4 1,-1 0-5-16,3-1-2 0,-5 1-2 16,1 1 2-16,1 1 0 15,-5-1 11-15,-1 4-15 16,1-2 4-16,-4 4-22 16,2 2-21-16,-4-1-62 15,4 2-35-15,-1-1-47 16,3-2-105-16</inkml:trace>
  <inkml:trace contextRef="#ctx0" brushRef="#br0" timeOffset="42883.8455">11201 10713 178 0,'0'0'76'15,"0"0"-28"-15,0 0-26 16,0 0 32-16,0 0 33 0,0 0-61 15,-2-17-10-15,1 15 42 16,1 1-36-16,-2 0 55 16,2-1-18-16,0 1-4 15,0-1 18-15,0 1-28 16,-2-1 9-16,2-1-9 16,-1-1-33-16,0 1 10 15,1 3 10-15,-2-2-23 16,2 1 21-16,0 1-5 15,0 0-17-15,-1 0-8 16,1 0-13-16,0 0 11 16,0 0-1-16,0 5 3 15,0 5 5-15,0 2-5 0,0-3 2 16,0 2-6 0,0 1 20-16,0-2-27 0,0-1 11 15,0-1 0-15,3-1-2 16,-2-2 4-16,0 0-2 15,-1-3 2-15,2 1 7 16,-2-2-11-16,0-1 2 16,0 0 0-16,0 0 1 15,0 0 4-15,0 0 3 16,2 0 9-16,-2 0-7 16,1 0 26-16,3 0-34 15,1-1 9-15,1-7-8 16,1-3 2-16,1-2-5 15,2-2 0-15,-1-2 10 0,0 1-13 16,1-1 3-16,0 3 0 16,-1 0 3-16,0 0-3 15,2 3 0-15,-3 3-4 16,3 1 1-16,-1 2-20 16,-1-2-20-16,2 4-11 15,2 0-2-15,-4 3-59 16,2 0 4-16,-2 0-65 15,-4 0-134-15</inkml:trace>
  <inkml:trace contextRef="#ctx0" brushRef="#br0" timeOffset="46900.9165">14885 9789 400 0,'0'0'112'0,"0"0"-96"0,0 0 15 16,0 0 63-16,0 0-31 16,0 0-50-16,0 0 3 15,0 0-12-15,0 0-3 16,0 0 21-16,0 0-15 16,0 0 11-16,0 0-3 15,0 0-13-15,0 5 8 16,4 4 8-16,-1-1 8 15,2 0 2-15,-1 3-21 16,-1-2 7-16,2 1-6 16,0 0-4-16,-1-1 6 15,0-1-8-15,-2-3-1 16,1-1 8-16,-3-1-6 0,1-2 6 16,-1 0 1-1,0 1-10-15,0-2 9 0,2 0 7 16,-2 0-6-16,1 0 14 15,5 0-21-15,1 0 10 16,2-3 19-16,6-8-31 16,-1 1 16-16,-1-3-17 15,4 0 0-15,0-1 0 16,1 1 4-16,3-1-4 16,1-1 0-16,0 3-5 15,-2 3 3-15,0 1-67 16,-4 0-54-16,-1 2-32 0,-5 1-137 15</inkml:trace>
  <inkml:trace contextRef="#ctx0" brushRef="#br0" timeOffset="49034.3149">14758 10628 239 0,'0'0'92'16,"0"0"-40"-16,0 0 14 16,0 0 53-16,0 0-49 15,0 0 8-15,0-10-25 16,0 10-22-16,0 0 11 15,0 0-15-15,0 0-14 0,0 0 8 16,0 0-21-16,0 0 0 16,0 0-1-16,0 0 2 15,0 6-1-15,0 4 0 16,0-1 2-16,3 2 3 16,0 0-3-16,1 0 1 15,1 0 17-15,-1 1-16 16,0-3 0-16,0 4 1 15,-1-6-2-15,0 2-5 16,1-2 7-16,-2-2-5 16,2-2 0-16,-2-1 7 15,1 0 0-15,1-2-6 16,2 0 10-16,3-4 16 0,3-5-20 16,0-4-1-16,3 1-6 15,0-2 8-15,3 3-19 16,-1 0 10-16,2 3-67 15,1-1-49-15,0 1-45 16,-4-2-122-16</inkml:trace>
  <inkml:trace contextRef="#ctx0" brushRef="#br0" timeOffset="53492.6671">13071 11950 394 0,'0'0'243'0,"0"0"-202"15,0 0-20-15,0 0-21 16,0 0 50-16,0 0 5 0,0 0-40 15,0 0-4 1,0 0-11-16,0 3 0 0,0-1 3 16,0 2-2-16,3 1 8 15,2-2-5-15,2 2 4 16,-3-2-8-16,2-2 0 16,2 4 2-16,-2-2 13 15,1-1-13-15,-2 1 4 16,4-2 5-16,-2 0-3 15,5 1-5-15,-3-1-3 16,-1 1 0-16,2-1 3 16,-3 2 0-16,4 0 0 15,-1-1-1-15,5-2 6 16,0 0-8-16,1 0 0 0,5 0 0 16,2 0 7-16,4 0-3 15,3 0-4-15,4-5 0 16,0-2 10-16,-1-2-13 15,-1 1 3-15,1 2 0 16,0 0 3-16,-3 2 2 16,0-1-5-16,-2 0 4 15,0 2-3-15,4-5-1 16,-1 4 0-16,3-1 10 16,4-3-12-16,2 2 6 15,3-1-4-15,-1 1 0 16,1 0-1-16,-4-2 1 15,0 5 0-15,-5-2 1 0,2 3-7 16,-5-2 8-16,-1 1-2 16,-4 0 0-16,2 0 2 15,-5-2-2-15,2 2 0 16,-6-2 0-16,-3 2-1 16,-2-3 3-16,-4 3-2 15,-2 1 0-15,-5-1 6 16,0 1-6-16,-3 2 0 15,0 0 0-15,0 0 6 16,0 0 0-16,0 0 3 16,0 0 5-16,0 0-6 15,0 0-12-15,0 0 4 16,0 0-2-16,0 0-6 0,0 0-20 16,1 0-20-16,2 0-22 15,1 0-26-15,3 0-38 16,-4 0-101-16</inkml:trace>
  <inkml:trace contextRef="#ctx0" brushRef="#br0" timeOffset="66734.1826">15590 12913 453 0,'0'0'15'15,"0"0"32"-15,0 0-36 16,0 0-2-16,0 0 60 16,0 0 4-16,0 0-42 15,-10 0-10-15,10 0-19 16,7 0 7-16,11 0 19 16,3 3-23-16,4 1 25 15,2-2-15-15,2 1-7 16,2 2 23-16,2-2-26 15,1 3 13-15,3-4-14 0,3 4 9 16,1 0-10-16,2-1-3 16,2 1 2-16,-3 1-1 15,5-2 13-15,-5 2-14 16,3 0 3-16,0 0-2 16,-1-1 10-16,3 0-11 15,3-1 4-15,2 1-14 16,1 0 14-16,4-1-4 15,-4 0 3-15,1-4 1 16,-2-1-6-16,2 0 2 16,-1 0 0-16,-2 0 1 15,0 0 1-15,-2 0-2 0,2 0 0 16,-2 0 8-16,0 0-15 16,-1 3 7-16,-2 0 0 15,-4 0 1-15,-1 1 1 16,-3 0-2-16,-1 0 0 15,-2-1 0-15,1-1 0 16,-1 2 0-16,-5-1 0 16,-2-1-6-16,-2 2 9 15,0-1-3-15,-3 0 0 16,2 2 14-16,-3-3-17 16,1-1 3-16,4 2 0 15,1-1-4-15,1-1 4 16,-1 1 0-16,0-1-1 0,0-1 10 15,1 2-21 1,1-2 10-16,1 0 2 0,2 0 0 16,0 0 8-16,3 0-7 15,0 0-1-15,3 0 0 16,-1 0 0-16,1 0 0 16,0 0 0-16,0 0-6 15,1 0 9-15,3 0-3 16,-2 0 0-16,1 3 3 15,0-3-3-15,-2 0 0 16,-1 0 0-16,0 0 1 16,-2 0 2-16,-4 0-3 15,-3 2 0-15,-4-2 5 0,0 0-13 16,3 0 5-16,-1 0 3 16,2 0 5-16,0 0-5 15,-1 0 0-15,1 0-2 16,2 0 8-16,-1 0-6 15,0 0 0-15,1 0 3 16,-3 0-11-16,0 0 13 16,-4 0-5-16,-3 0 0 15,-7 0 3-15,-3 0-13 16,-6 0 10-16,-6 0-25 16,0 0-81-16,-9 0-99 15,-22 0-19-15</inkml:trace>
  <inkml:trace contextRef="#ctx0" brushRef="#br0" timeOffset="68233.47">2666 14004 479 0,'0'0'29'0,"0"0"-23"15,0 0 15-15,0 0 39 16,0 0 34-16,0 0-69 16,-2 0-18-16,11 0 13 15,8 0-5-15,3 2 14 16,7-2 0-16,3 0-24 15,7 0 19-15,7 0-8 16,6 0-9-16,4 0 9 16,6 0-15-16,5-5 5 15,1 2-6-15,0-1 9 0,-2-3-5 16,-4 4-4-16,-7-1 0 16,-5-1 6-16,-3 2-1 15,-6-1-3-15,-5-2-2 16,1 2 10-16,-8-1-10 15,-7 2 0-15,-4 0 0 16,-4 0 0-16,-6 2 3 16,-1-1-3-16,-3 2 3 15,-2 0 5-15,0 0-5 16,0-2-3-16,-2-1-29 16,-13 1 0-16,-9 2-108 15,-6 0-16-15,-4 0-165 16</inkml:trace>
  <inkml:trace contextRef="#ctx0" brushRef="#br0" timeOffset="68634.5921">2776 14070 124 0,'0'0'107'16,"0"0"-95"-16,0 0 16 15,0 0 108-15,0 0-37 0,105-8-10 16,-56-3-3-16,7-1-27 16,10-2 20-16,3 0-24 15,2 0-37-15,-1 1 19 16,-4 1-20-16,-5 2-9 15,-7 3 12-15,-11 2-15 16,-4 1 2-16,-9 1-7 16,0 1 3-16,-8-1-2 15,-9-1-1-15,-7 4 7 16,-6 0-15-16,0 0-21 16,-6 0-7-16,-22 0 9 15,-15 5-149-15,-12 6 38 16,-11 0 0-16,-6 3-56 0,-4-2 6 15</inkml:trace>
  <inkml:trace contextRef="#ctx0" brushRef="#br0" timeOffset="68844.8232">2827 14036 301 0,'0'0'157'0,"0"0"-93"16,0 0 6-16,0 0-40 15,0 0-15-15,0 0 6 16,71-24 23-16,-17 12 10 15,13-1-35-15,5-2 16 16,0 3-8-16,-2 0-20 16,-3 3 19-16,-9 0-25 0,-6 4 0 15,-9-1 16-15,-5 4-17 16,-4 2 0-16,-10 0-12 16,-2 0-196-16,-8 4-281 15</inkml:trace>
  <inkml:trace contextRef="#ctx0" brushRef="#br0" timeOffset="70635.4897">22722 12110 485 0,'0'0'125'16,"0"0"-40"-16,0 0-23 15,0 0 2-15,0 0 1 16,0 0-14-16,0 0-48 16,0-1-3-16,0 21 37 15,0 5-21-15,0 5 22 16,0 2-15-16,0 3-11 16,0 0 22-16,0 1-18 0,0-3-10 15,0-3 22-15,0-1-26 16,0-4 10-16,0-6-12 15,0-5 0-15,0-8 4 16,0-4 0-16,0-2-4 16,0 0 36-16,0-18-22 15,4-8 10-15,5-7-24 16,1-1 0-16,-2-2 4 16,-2-4 0-16,-2-1-4 15,0-1 0-15,-1 0 9 16,1 3-9-16,1 0 0 15,3 7 0-15,1 3-6 0,3 5 6 16,-1 6 0-16,0 3 0 16,-1 3 0-16,4 4 0 15,1 3 0-15,0 5-1 16,3 0 1-16,-1 0 0 16,0 9 0-16,0 5 1 15,-2 3 14-15,-2 3-16 16,-4 2 1-16,-3 3 0 15,-2 1 22-15,0 3-21 16,-4 0 15-16,0 3-8 16,0-1 2-16,0 1-10 15,0-1 0-15,0-2 10 16,-6-3-9-16,-2-6 1 16,5-1-2-16,-2-2 0 15,1-4-2-15,1-6-5 0,3-2-62 16,-3-5-81-16,-4 0-92 15,-2-7-226-15</inkml:trace>
  <inkml:trace contextRef="#ctx0" brushRef="#br0" timeOffset="70825.5661">22809 12296 536 0,'0'0'114'16,"0"0"-58"-16,0 0 145 15,0 0-74-15,0 0-67 16,0 0-31-16,24-11-26 0,9 8 18 16,8-1-21-16,3 2 2 15,4 2-13-15,4-3 11 16,-4-1-284-16</inkml:trace>
  <inkml:trace contextRef="#ctx0" brushRef="#br0" timeOffset="75317.6088">11387 13827 293 0,'0'0'99'0,"0"0"-26"16,0 0-9-16,0 0 67 16,0 0-52-16,0 0-42 15,0 0 24-15,0 0-19 16,0-11-25-16,0 11 12 15,0 0-29-15,0 0 0 16,0 11 14-16,1 6 11 16,2 5 7-16,-1 0-12 15,-2 4-15-15,2 1 24 16,0 0-25-16,0 2 4 16,1-1-3-16,0-3 7 15,0-4-15-15,2-5 3 0,-1-7 0 16,-3-2 6-1,1-5-2-15,-2 0-4 0,0-2 19 16,0 0-18-16,0-11 32 16,0-6-33-16,0-3 0 15,0-2-9-15,0 0 15 16,-6-1-6-16,2 2 0 16,-1-2 10-16,5 2-11 15,0 2 1-15,0-1-5 16,0 4-5-16,8 0 10 15,4 4 0-15,4 1 0 16,0 0 3-16,1 2-3 16,0 4 0-16,1 0 0 15,0 2-11-15,0 3 17 16,-3 0-6-16,-2 0 0 0,-1 0 3 16,-4 3-14-16,1 4 11 15,-6 3 0-15,-2 0-14 16,-1 1 19-16,0 2-5 15,0-1 0-15,-4 2 5 16,-7 1-7-16,5-2 2 16,0-2 0-16,2-1-3 15,2-1 5-15,2-3-2 16,0-2 4-16,0 1 2 16,0-3-9-16,0 3 3 15,0-1 0-15,6-1 2 16,3-3 6-16,3 0-8 0,-1 1 0 15,1 1 8-15,-2 0-14 16,-1 3 6-16,-3 0 0 16,-3 0-12-16,-1 3 12 15,-1 1 0-15,-1 2-2 16,0-1 9-16,0 2-10 16,0 2 3-16,-9-1 0 15,0-1 5-15,-4 1-5 16,1-4 0-16,-4 1 10 15,-3-3-1-15,-4-2-9 16,-5 0 0-16,0-5 5 16,-1 0-10-16,-1 0 8 15,2 0-6-15,5-2-43 16,5-8-298-16</inkml:trace>
  <inkml:trace contextRef="#ctx0" brushRef="#br0" timeOffset="78433.4069">14386 13217 472 0,'0'0'101'0,"0"0"7"16,0 0-105-1,0 0 50-15,0 0-18 0,0 0 3 16,0 0 27-16,0 0-47 16,-4 95 24-16,4-60 16 15,0 1-41-15,0-1 16 16,0-3-18-16,0-3-12 16,0-5 24-16,0-5-26 15,0-4 14-15,0-7-5 16,0-2 5-16,0-3-10 15,0-3-5-15,0 0 1 16,0-5 29-16,0-13-26 16,0-8 8-16,0-3-12 0,0-5 9 15,0-2-11 1,0 0 2-16,0-2 0 0,0 1-10 16,0 3 16-16,9 3-6 15,1 6 3-15,3 4-1 16,6 4-4-16,1 5-3 15,5 5 5-15,5 5-4 16,-4 2 8-16,1 0-4 16,-1 6 0-16,-5 10 4 15,-2 4-8-15,-4 4 4 16,-9 1 0-16,-6 2-5 16,0 0 5-16,-8-2 0 15,-15 2-1-15,-2-6 13 16,-1 1-14-16,4-6 2 0,3-2 0 15,10-5-2-15,6-4 2 16,3-5-7-16,4 0-33 16,19 0-165-16,7-11-114 15</inkml:trace>
  <inkml:trace contextRef="#ctx0" brushRef="#br0" timeOffset="78680.7654">14924 13260 161 0,'0'0'422'0,"0"0"-339"0,0 0-5 16,0 0-12-16,0 0 15 16,0 0-25-16,-66 49-39 15,55-24 33-15,1 4-16 16,7 0-22-16,3 2 19 15,0-1-28-15,0 0 3 16,8-1-6-16,8-4 15 16,3-1-30-16,2-7-119 15,0-10-176-15</inkml:trace>
  <inkml:trace contextRef="#ctx0" brushRef="#br0" timeOffset="79240.5058">15137 13330 525 0,'0'0'155'0,"0"0"-62"16,0 0-61-16,0 0 24 15,0 0-14-15,0 0 30 16,-5 61-13-16,5-34-40 15,0 2 0-15,0-1 38 16,0-2-53-16,-1-1 15 16,-2-2-13-16,3-4 4 0,0-3 5 15,0-5-3 1,0-8-12-16,0-1 8 0,0-2 9 16,0-3 5-16,0-14-7 15,1-5 0-15,8-7-22 16,-1-3 16-16,-1-3-9 15,0-5 3-15,-3-1 11 16,3-2-27-16,-1 0 13 16,3 3 0-16,0 7-4 15,-1 7 11-15,3 6-7 16,-2 8 0-16,-2 7 8 16,2 3-16-16,2 2 8 15,-2 0 0-15,0 15-14 16,3 6 18-16,0 5-4 0,0 1 0 15,-2 2 6-15,-2 1-10 16,-2 1 4-16,1-1 0 16,-4-2 1-16,-1-1 5 15,1-3-6-15,-3-3 0 16,0-3 9-16,0-2-12 16,0-5 3-16,0-5-33 15,0-1-49-15,-3-5-169 16,-11 0-93-16</inkml:trace>
  <inkml:trace contextRef="#ctx0" brushRef="#br0" timeOffset="79392.2685">15232 13450 314 0,'0'0'283'0,"0"0"-134"16,0 0-2 0,0 0-8-16,0 0-96 0,0 0 12 15,0 0-52-15,97-56 2 16,-58 54-5-16,0 1-10 15,-3-3-81-15,-2-2-344 16</inkml:trace>
  <inkml:trace contextRef="#ctx0" brushRef="#br0" timeOffset="79716.6386">15775 13237 35 0,'0'0'585'0,"0"0"-426"16,0 0-101-16,0 0 6 15,0 0-5-15,0 0 22 16,-36 41-41-16,26-15-20 16,-3 3 50-16,-4 4-41 15,-1 1 15-15,-2 1 1 16,1-1-40-16,0 2 15 15,1 0-6-15,2 1-11 16,1 3 7-16,0 0-3 16,3-1-7-16,3-3 4 15,6-5 4-15,3-7-16 16,0-4-31-16,0-9-104 0,13-10-179 16,3-1-177-16</inkml:trace>
  <inkml:trace contextRef="#ctx0" brushRef="#br0" timeOffset="80483.3598">15872 13534 502 0,'0'0'101'15,"0"0"-79"-15,0 0-9 16,0 0 68-16,0 0 24 16,0 0-46-16,-3 92 0 15,0-63 6-15,-1 3-22 16,4-3 20-16,0 2-34 16,-2-2 6-16,1-3 7 15,-1-3-41-15,1 1 26 16,1-7-27-16,0 0 7 15,0-6-4-15,0-3 4 16,0-2-7-16,0-6 0 16,0 0 10-16,0 0-10 15,0-6 0-15,0-13 6 0,4-6 1 16,1-6-2-16,-2-7-5 16,0-5 0-16,0-4 3 15,2-2-10-15,-1 3 7 16,5 8-4-16,-2 6-10 15,6 9 14-15,-2 3 0 16,-2 8 0-16,1 2 3 16,-2 3-10-16,-2 7 7 15,0 0 0-15,-2 0-16 16,2 7 30-16,-3 5-14 16,-2 3 0-16,1 0 2 15,-2 2-10-15,0-1 8 0,0 1 0 16,0 0 0-1,0-2 0-15,-2-1 0 0,1-1-1 16,1-4 7-16,0 0-11 16,0-1 5-16,8-3 0 15,12-2-3-15,0 0 11 16,4 0-5-16,-2 5-3 16,-4 1 3-16,-5 4-9 15,-7 1 6-15,-4 6-1 16,-2 0-13-16,-5 2 20 15,-15 1-6-15,0-4 0 16,-2 0 15-16,-1 0-24 16,5-4 9-16,-1-4 0 15,7 0-1-15,5-6 2 16,4-2-1-16,3-3 0 0,0 0-38 16,6 0-160-16,12-17-149 15</inkml:trace>
  <inkml:trace contextRef="#ctx0" brushRef="#br0" timeOffset="80899.7582">16309 13169 392 0,'0'0'144'15,"0"0"-90"-15,0 0 34 16,0 0 37-16,35 85 28 15,-14-59-105-15,2 3 18 16,1 5-25-16,-1 3-14 16,0 4 20-16,-6 0-43 15,-2 8 20-15,-8 4 0 0,-5 4-14 16,-2 11 8-16,0 2-18 16,-8-4 0-16,-8 1 2 15,-1-11 8-15,-6-4-10 16,2-9 0-16,2-7-11 15,-3-6-12-15,0-10-141 16,-3-10-272-16</inkml:trace>
  <inkml:trace contextRef="#ctx0" brushRef="#br0" timeOffset="92917.4192">13523 11200 85 0,'0'0'197'15,"0"0"-132"-15,0 0-38 16,0 0 36-16,0 0 3 15,0 0-11-15,0 0-4 16,0 0-26-16,0-15 12 16,-2 15 13-16,-2-3-4 15,-1 3 61-15,-5-2-84 16,-3 2-9-16,-5 0 6 0,-3 0-13 16,-6 0-4-16,3 2 14 15,-3 1-15-15,2-1 19 16,-2 1-18-16,3-1 0 15,3-1 17-15,0-1-19 16,2 0 8-16,3 1-9 16,1 1 10-16,0-1-11 15,-1 0 1-15,-3 2 0 16,-3 3 0-16,-5 1 5 16,-2 2-5-16,-4 1 1 15,1 0 5-15,0 0-6 16,3-1 0-16,2-2 2 0,4 1-4 15,4-2 9-15,3 0-7 16,4-1 0-16,2 1 5 16,-1 1-2-16,2 0-3 15,0 1 0-15,1 2 0 16,0 2 5-16,0 2-5 16,-2 1 0-16,3 2 11 15,-2 0-22-15,0 1 11 16,0 2 0-16,0-2-1 15,2-1 9-15,2 0-6 16,-2-3-2-16,4 1 2 16,-2-1-2-16,2 1 0 15,-1-2 4-15,1 1-7 16,2-1 11-16,1 1-4 16,0 0-4-16,0 0 4 0,0 1-5 15,8 1 1-15,-2 0 0 16,3-1 2-16,-2 1 6 15,1-1-8-15,1 2 0 16,-2-1 6-16,0 1-4 16,3 0-2-16,-1-3 0 15,2-2 9-15,2 1 0 16,-2-3-9-16,0-1 6 16,2-1 2-16,2-2 0 15,0 0-8-15,1-1 0 16,4-1 0-16,-1-1 18 15,5 1-18-15,3-1 0 0,0 0 9 16,1 1-9 0,-1-1 0-16,-2 1 0 0,1 1 0 15,-1-2 5-15,-1 0-5 16,1 1 0-16,-1-1 8 16,3 1-11-16,0 1 3 15,-2-3 0-15,2 1-5 16,-2 0 12-16,2-2-7 15,-3 2 0-15,3 0 7 16,0-3-9-16,-2 3 2 16,1 0 0-16,0-2-2 15,3 1 6-15,-2-1-4 16,1-1 0-16,-2 2 2 0,-1-2-2 16,-1 2 0-16,-1-2 4 15,-3 0-8-15,1 0 9 16,-1 0-5-16,0 0 0 15,1 0 7-15,0 0-12 16,-2 0 5-16,5 0-2 16,1 0 1-16,1-4 2 15,-1 0 5-15,0 1-6 16,-2-3 2-16,2 2-10 16,1 0 8-16,-2-2 0 15,4-1-6-15,1-1 6 16,1-1 0-16,3 1 0 0,3-2 7 15,-1 0-6-15,5-2-1 16,0 3 0-16,-1-5-3 16,0 4 6-16,0 0-3 15,-1 2 0-15,-2 1 8 16,-6 0-11-16,2 0 3 16,-4 1 0-16,0 0-7 15,-3 1 11-15,-1-1-4 16,-3 0 0-16,0 1 10 15,-5 0-13-15,2 1 3 16,-2-2 0-16,-2 1-4 16,-1-2 8-16,1 0-4 15,-4-3 0-15,0 1 5 16,-1-5-6-16,3 0 1 16,3-4 0-16,-1-2 4 0,2-1 5 15,-1-1-7-15,0 1-2 16,-3 1 16-16,0 0-16 15,-8 3 1-15,-4 0 7 16,0 0 6-16,0 1-2 16,0-1-11-16,-10 3-1 15,-2-1 21-15,4 1-26 16,-3 1 5-16,2-1 0 16,-3 1 3-16,3 1 3 15,0-2-6-15,-3 2 0 16,3 1 4-16,-3 0-9 0,1 1 5 15,-2 0 0-15,-2 0-3 16,-1-1 10-16,1 4-7 16,-2-3 0-16,2 4 12 15,1-3-8-15,-2 1-4 16,0 2 0-16,3-3 13 16,-1 2-6-16,2 1-1 15,-2-1-6-15,0 3 12 16,-4 0-8-16,0 0-4 15,-2 1 0-15,0 0-4 16,2 0 9-16,-1-1-5 16,2 3 0-16,1-2 11 15,-2-1-19-15,5 2 8 16,-4 0 0-16,4-1-4 0,-1 0 12 16,-2 2-8-16,-4 1 0 15,3 0 5-15,-4 0-9 16,-3-2 4-16,0 2 0 15,-1 0-11-15,-2 0 24 16,0 0-10-16,0 0-3 16,2 0 4-16,0 0-10 15,-1 0 6-15,1 0 0 16,-1 0-2-16,1 0 7 16,0 0-5-16,-4 0 0 15,1 0 10-15,-3 3-17 16,1 2 7-16,0-2 0 0,-1 0-20 15,3 3 25-15,3-4-5 16,0 2 0-16,6-1 11 16,2-1-11-16,-1 1 0 15,5-3-1-15,-3 4-6 16,2-3 7-16,-1 2 0 16,-1 0 1-16,-5-1 11 15,-1 1-17-15,-4 3 5 16,0-1 0-16,-3 1-6 15,2 2 11-15,-3-4-5 16,0 4 0-16,2-3 8 16,1 0-13-16,2 0 5 15,3-1 0-15,-2 1-13 16,1-1 20-16,-1-1-7 16,-2 3 0-16,3-2 5 0,2-1-5 15,0-2 0-15,1 1 1 16,-3 0-11-16,1 4 11 15,-2 1-2-15,-3 7-12 16,-3 7-99-16,-10 0-111 16,-17 4-409-16</inkml:trace>
  <inkml:trace contextRef="#ctx0" brushRef="#br0" timeOffset="111245.8663">11955 12954 251 0,'0'0'83'0,"0"0"-32"16,0 0 14-16,0 0-9 16,0 0 39-16,0 0-31 0,0 0-23 15,0 0 16-15,-28-3-39 16,25 3 47-16,0 0-10 15,2 0-51-15,-2 0 8 16,3 0-1-16,0 0-3 16,0 0-3-16,0 0-1 15,0 0-4-15,0 7 29 16,9 0-21-16,7 0 0 16,4-1 0-16,3-1 1 15,4 1 0-15,4-2-8 16,2 0-1-16,6-1 4 15,1 1 6-15,2 1-10 0,4 0 0 16,-2-2 4-16,2 2-4 16,-5-1 0-16,-3-1 4 15,-4 2-6-15,-1 0 11 16,-9-1-9-16,0-1 0 16,-4-1-3-16,-6 1 1 15,1-1 2-15,-6-2 0 16,0 0-3-16,-1 0 10 15,0 0-7-15,-2 0 0 16,0 0 2-16,0 0-4 16,0 0 2-16,-2 0 0 15,-2 0-12-15,-2 0 25 16,3 0-17-16,-3 0 4 0,0 0-11 16,1 0-3-1,-1 0-46-15,0 6-37 0,0-2-42 16,0-2-172-16</inkml:trace>
  <inkml:trace contextRef="#ctx0" brushRef="#br0" timeOffset="130551.1232">18602 16131 30 0,'0'0'515'0,"0"0"-419"16,0 0-57-16,0 0 5 16,0 0 76-16,0 0-36 15,0 0-60-15,0-33-10 16,0 33-14-16,0 6 0 15,0 10 18-15,0 7 13 16,0 1-6-16,0 3 2 16,0 1-13-16,0 0 16 15,0-1-23-15,0-4-2 16,0 1 7-16,0-7-3 0,0-2-1 16,0-4 5-16,0-5-11 15,0-2 12-15,0-4-12 16,0 0-2-16,0 0 32 15,0-4 1-15,0-16-1 16,-5-6-32-16,1-3 6 16,-2-5-7-16,0-3 1 15,2 0 0-15,1-5-2 16,3 1 9-16,0-1-2 16,0 2-5-16,11 3 4 15,9 4-7-15,4 5 3 16,-1 7 0-16,1 6-9 0,-3 7 3 15,-3 6 6-15,-3 2 0 16,0 3 6-16,-7 17-13 16,3 7 7-16,-8 4 0 15,-1 5-8-15,-2-3 20 16,0 2-12-16,-13 0 0 16,-6-5 2-16,-1 1-4 15,-4-8 2-15,5 0 0 16,2-6-7-16,6-5 12 15,3-5-5-15,6-4 0 16,2-3-8-16,2 0-60 16,20-10-182-16,6-14-344 15</inkml:trace>
  <inkml:trace contextRef="#ctx0" brushRef="#br0" timeOffset="130829.429">19087 15963 697 0,'0'0'100'0,"0"0"-32"16,0 0-22-16,0 0 62 16,0 0-56-16,0 0-41 15,-61 30-9-15,50-1 39 0,3 2-40 16,0 3 19-1,2-1 3-15,1 2-19 0,4-2 5 16,1-1-9-16,0-5 0 16,7-4-2-16,9-7 2 15,3-2-11-15,4-7-101 16,4-7-172-16,-1 0-246 16</inkml:trace>
  <inkml:trace contextRef="#ctx0" brushRef="#br0" timeOffset="131411.6524">19294 16034 638 0,'0'0'89'0,"0"0"-30"16,0 0 33-16,0 0 55 15,0 0-137-15,0 0-6 16,-8 22 12-16,7 3-13 15,1 1 20-15,0 4 5 16,0 0 9-16,0 1 3 16,0 0-19-16,0-1 4 15,3-3-3-15,0-6-12 16,-2-6 4-16,2-4-12 16,-1-7-2-16,-1-2 0 0,-1-2 7 15,0 0 4 1,0-9 12-16,0-11-1 0,0-10-8 15,0-3-14 1,0-1 0-16,0 0-5 0,0-7 12 16,0 2-7-16,2 1 0 15,3 3 1-15,2 4-11 16,2 8 9-16,0 3 1 16,1 4 0-16,1 5 3 15,-2 0-3-15,1 8 0 16,0 0-10-16,2 3 10 15,2 0 0-15,1 11-1 16,-2 4-9-16,-2 6 12 16,-2 2-2-16,-2 1 0 15,-1 1 9-15,-3 1-14 0,-3-1 5 16,0 1 0 0,0-4-4-16,0 0 9 0,0-2-5 15,0-1 0-15,0-2 6 16,0-3-10-16,0-3 4 15,0-3-4-15,0-1-55 16,0-2-74-16,0-5-118 16,0 0-79-16</inkml:trace>
  <inkml:trace contextRef="#ctx0" brushRef="#br0" timeOffset="151483.7391">17248 15020 487 0,'0'0'170'0,"0"0"-116"16,0 0 35-16,0 0 8 15,0 0 20-15,0 0-40 16,0 0-25-16,-9-29-12 16,9 29-14-16,0 0-20 15,0 0-5-15,0 2-1 16,0 10 0-16,0 5 5 15,0 3-2-15,0 1 3 0,7 3 7 16,-3 1-5 0,2 3 5-16,-4-2-8 0,1 0-3 15,-2-2 20-15,-1-4-21 16,0-5 7-16,0-1 1 16,0-4 0-16,0-3-9 15,0-3 0-15,0-2 0 16,0-2-2-16,2 0 7 15,-2 0-5-15,0 0 11 16,0 0-3-16,0-13 19 16,0-4-27-16,0-4 0 15,0-3 1-15,0-2 6 0,0-3-7 16,0-3 0 0,0 3 6-16,0 1-13 0,0 4 7 15,1 4 0-15,10 0-5 16,1 8 9-16,1 2-4 15,4 3 0-15,-4 3 0 16,3 4 0-16,-2 0 0 16,2 0-2-16,-5 1-10 15,3 9 13-15,-4 4-1 16,-6 1 3-16,-2 2 3 16,-2 1-12-16,0-2 5 15,-5 3 1-15,-10-3-1 16,-1 1 4-16,1-6-3 15,3 0 0-15,5-5 7 16,5-3-12-16,2-1 5 16,0 0 0-16,9-1-7 15,14-1 7-15,4 0 0 0,2 0 3 16,-4 3 7-16,-2 1-11 16,-4 4 1-16,-5 2-2 15,-7 1-8-15,-7 6 17 16,0-1-7-16,-5 4 0 15,-13-1 1-15,-3 2-2 16,1-1 1-16,-6-1 0 16,1-4-7-16,-2-2 14 15,2-3-7-15,1-4 0 16,4 0 6-16,1-4-10 0,3-2 4 16,-2 0-61-16,4 0-112 15,-2 0-314-15</inkml:trace>
  <inkml:trace contextRef="#ctx0" brushRef="#br0" timeOffset="152800.6614">8925 16073 568 0,'0'0'102'0,"0"0"-61"15,0 0-16-15,0 0 119 16,0 0 1-16,0 0-75 15,0-35-70-15,0 35 6 16,0 0-17-16,5 16 23 16,0 9-12-16,1 8 16 0,-2 0-8 15,1 1 10-15,-1 3-1 16,2 1-8-16,-6-4 9 16,5-2-17-16,-4 0 12 15,1-9-13-15,1-7 7 16,-3-5-11-16,0-7 4 15,0-2 0-15,0-2 8 16,1-4 3-16,-1-15 28 16,0-11-37-16,2-3 7 15,-2-3-9-15,1 0 0 0,-1 1 5 16,3-1-6 0,0 5 1-16,6 1 0 0,1 3-1 15,3 4 4-15,3 4-6 16,-1 6-2-16,3 2 5 15,-5 3 0-15,0 6-1 16,0 2 1-16,0 0-4 16,-3 10 3-16,1 9 0 15,-1 7 1-15,-1 3 0 16,-3 3 4-16,-1 2-3 16,-1 0 10-16,-4 2-5 15,0-2-4-15,1-3-3 16,-1-1 3-16,0-4-2 15,2-7 0-15,-2-8-1 16,0-6-3-16,0-5-40 0,0 0-100 16,0-3-28-1,-12-12-510-15</inkml:trace>
  <inkml:trace contextRef="#ctx0" brushRef="#br0" timeOffset="152959.5471">9021 16311 337 0,'0'0'357'0,"0"0"-270"16,0 0-29-16,0 0 64 16,0 0-32-16,0 0-70 0,112-54-16 15,-59 41 1 1,9 6-5-16,2-3-85 0,-3 3-271 16</inkml:trace>
  <inkml:trace contextRef="#ctx0" brushRef="#br0" timeOffset="154952.008">19318 16056 600 0,'0'0'81'0,"0"0"-44"15,0 0 56-15,0 0 59 16,0 0-58-16,0 0-58 15,0-34 4-15,0 34-30 16,0 0-2-16,0 0-1 0,0 4-7 16,0 14 0-16,0 4 19 15,3 8 1-15,1 3 34 16,-1 3-35-16,0 3-8 16,-1 0 28-16,-1 1-38 15,-1 4 14-15,0-5-2 16,0-3-4-16,0-7 0 15,0-5-9-15,0-7 2 16,0-7 0-16,0-3 7 16,0-5-8-16,0-2 1 0,0 0 7 15,0 0 41 1,0 0-10-16,0-14-24 0,0-4-3 16,0-5-8-16,0-4 6 15,0-4-11-15,0-3 0 16,-1-5 0-16,-2 0 0 15,1 0 4-15,2 3-9 16,0 5 10-16,0 2-6 16,0 2 1-16,6 2 0 15,4 2-5-15,4-1 4 16,1 2 1-16,1-2 0 16,4-3 2-16,-3 4-2 15,6 0 0-15,-1 6 1 16,1 4-11-16,-4 4 10 15,-1 2-6-15,-6 5-6 0,-2 2 8 16,-4 0 4-16,-3 2 0 16,-3 11-5-16,0 6 3 15,0 2 2-15,-10 3 0 16,-8 1-4-16,-3-2 7 16,2-3-3-16,1-3 0 15,9 0 5-15,3-2-11 16,1-3 6-16,5-4 0 15,0 1-6-15,0-4 6 16,8 2 0-16,4 0 0 16,3 0 3-16,0 3-5 15,2 0 2-15,-4 2 0 16,-4 2-11-16,-2-1 16 0,-4 3-5 16,-3 4 0-16,0 1 4 15,-7 1-12-15,-10-3 10 16,-2 1-2-16,-2-2 0 15,0-2 1-15,-1-2-1 16,5-3 0-16,2-2 9 16,5-5-14-16,5-2 5 15,4-2-82-15,1 0 25 16,0 0-69-16,0-14-269 16</inkml:trace>
  <inkml:trace contextRef="#ctx0" brushRef="#br0" timeOffset="155368.3447">19817 16179 586 0,'0'0'152'16,"0"0"-128"-16,0 0 87 0,0 0-1 15,0 0-61 1,0 0-22-16,-38 17-4 0,24 5-21 16,-4 6 18-16,-2 6-3 15,1 3 15-15,-6 7 8 16,-2 0-28-16,-2 3 24 15,-1-2 6-15,0-2-39 16,6-2 14-16,3-7-14 16,5-4-2-16,5-5 14 15,2-3-15-15,5-5 0 16,1-3 3-16,0-6-3 16,3-3-6-16,0-5-145 15,0 0-152-15,3-10-184 16</inkml:trace>
  <inkml:trace contextRef="#ctx0" brushRef="#br0" timeOffset="156075.7727">19841 16532 459 0,'0'0'278'0,"0"0"-271"0,0 0-2 16,0 0 2-16,0 0 97 15,0 72-64-15,-3-47 10 16,0 2 46-16,0 0-49 15,-1 2 12-15,1-1-30 16,-3-2-10-16,3-1 37 16,2-1-49-16,-2-4 12 15,-1-3 2-15,1-5-15 16,2-4 0-16,-1-3-6 16,2-4 0-16,0-1 6 15,0 0-6-15,0 0 13 16,0-6 52-16,0-9-64 0,0-6 9 15,-1-4-10 1,-2-3 9-16,3-3-17 0,0-2 11 16,0 1-3-16,0 1 0 15,0 1-12-15,9 2 11 16,5 6-13-16,2 7-3 16,-3-1 10-16,2 6 4 15,-4 3 3-15,-1 3 0 16,-3 0 10-16,-2 4-20 15,-5 0 10-15,5 0-4 16,-1 0-3-16,2 0 7 16,1 12 0-16,1 1-3 15,-1 4 11-15,-1 0-13 16,1 2 6-16,0-2-1 0,-4 2 23 16,-3 0-23-16,3-2 7 15,-3 3-2-15,1-3 10 16,-1 3-15-16,0 0 0 15,0-1 2-15,0 0-6 16,0-3 9-16,0-2-5 16,0-4 0-16,0 1-2 15,0-3-32-15,0 0-88 16,0-6-171-16,0-1-230 16</inkml:trace>
  <inkml:trace contextRef="#ctx0" brushRef="#br0" timeOffset="156270.6561">19858 16794 600 0,'0'0'184'0,"0"0"-164"16,0 0 53-16,0 0 33 15,0 0-87-15,0 0-17 16,100-41-4-16,-72 36-40 15,-6-2-169-15,-2-4-395 16</inkml:trace>
  <inkml:trace contextRef="#ctx0" brushRef="#br0" timeOffset="156819.993">20195 15816 357 0,'0'0'217'0,"0"0"-121"16,0 0-78-16,0 0 50 16,0 0-30-16,0 0 40 15,34 39-14-15,-13-10-40 16,-2 4 44-16,1 6-36 15,-2 3-9-15,0 3 11 16,-5 3-23-16,-1 1 10 16,-2 2-10-16,-2 4-2 15,-4-3-4-15,-4-1-5 16,0 0 2-16,0-1 9 0,-13 0-7 16,-2 2 21-16,-6 0-11 15,-6 2-10-15,-1-2 4 16,-8-4-8-16,2-1 0 15,-1-7-2-15,1-2 10 16,7-6-8-16,2-3 0 16,3-6 2-16,2-3-6 15,1-6-172-15,-2-13-297 16</inkml:trace>
  <inkml:trace contextRef="#ctx0" brushRef="#br0" timeOffset="355134.6928">4026 13145 84 0,'0'0'53'0,"0"0"-29"15,0 0 22 1,0 0 10-16,0 0 5 0,0 0 15 15,0 0-26-15,0 0 6 16,-28-36 30-16,23 31-57 16,1 2 40-16,-1-2-15 15,1 1 2-15,-2 1 30 16,0-2-63-16,3 3 20 16,-2-1 20-16,1 0-35 15,1-1 41-15,1 2-44 16,1 0-9-16,1 2 33 15,0 0-39-15,0 0-9 16,0 0-2-16,0 0-2 16,0 4 3-16,0 8-4 15,4 5 9-15,1 3-8 0,-1 1 6 16,1 4-3 0,-2 1 0-16,3 7 5 0,0 1-12 15,0 3 6-15,0 2 1 16,0 2 12-16,-2 1-2 15,0 1-10-15,-2 0 6 16,-2-2 6-16,0-2-11 16,0 2-1-16,0-4 9 15,0 4-12-15,0-4 4 16,-4 4-1-16,2-4 0 16,1-2 15-16,-1-1-16 15,2-6 1-15,-1 0-5 0,1-4-2 16,0 0 9-1,-2-2-2-15,2-6 8 0,-1-3-2 16,1-6-8-16,-2-1 2 16,2-3 0-16,0-3-6 15,0 0 6-15,0 0 0 16,0-3-9-16,0-17-19 16,0-10-46-16,0-9 31 15,0-4-40-15,0-6-28 16,0-4-56-16,0 5-17 15,0 0-84-15</inkml:trace>
  <inkml:trace contextRef="#ctx0" brushRef="#br0" timeOffset="355691.0576">3971 13046 226 0,'0'0'217'0,"0"0"-201"16,0 0-2-16,0 0 0 15,0 0 110-15,0 92-49 16,0-54-30-16,3 8 32 16,3 3-23-16,0 1 6 15,-3 4 9-15,1 4-35 0,1-1 13 16,-1 4-19-16,1 0-23 16,-1 2 26-16,-1-1-23 15,3 0 6-15,-3-3-14 16,0-8 6-16,-1-9-6 15,-2-9 1-15,1-3-1 16,1-10 0-16,-1-4-2 16,1-7 2-16,-1-2-16 15,0-7-67-15,2 0-85 16,-3 0-78-16</inkml:trace>
  <inkml:trace contextRef="#ctx0" brushRef="#br0" timeOffset="363118.1648">20439 9326 216 0,'0'0'83'16,"0"0"6"-16,0 0 11 0,0 0 2 15,0 0 12-15,0 0 7 16,0 0 13-16,0 0-23 16,38-51-75-16,-38 51-8 15,0 0 33-15,0 0-59 16,0 0 13-16,0 0-15 15,0 0-8-15,0 0 8 16,0 0 0-16,-14 0 11 16,-7 0-4-16,-7 0-7 15,-6 1 0-15,2 2-2 16,-4 0 17-16,1-2-15 16,1 1 0-16,-1-2 1 15,2 1 4-15,1-1-5 16,2 0 0-16,3 4-1 15,2-1 13-15,2 0-12 0,-1 3 0 16,3-1 2-16,-1 1-10 16,4 0 15-16,0-1-7 15,2 2 0-15,0-2 8 16,1 3-8-16,3 1 0 16,0-2 2-16,0 2-9 15,0 2 13-15,-2-2-6 16,1 4 0-16,1-1 7 15,0 0-7-15,3 1 0 16,0-2 5-16,-1 4-6 16,2-1 3-16,4 2-2 0,-1 3 0 15,2 0 12-15,2 2-12 16,-1 1 0-16,2 0 4 16,-1-1 1-16,1 1-5 15,0-2 1-15,0 1 4 16,0-2 6-16,0-1-20 15,0-1 9-15,0 0 0 16,0-1-6-16,0 0 6 16,6-2 0-16,0 0 3 15,0-2 5-15,1 2-8 16,4-1 0-16,-1 1 1 16,2 1-14-16,0-1 13 15,2 1 0-15,2 0 0 16,-1 2 6-16,0-1-6 0,0-1 0 15,-1-1 9-15,0-1-19 16,1 1 10-16,-3-4 0 16,-1 2-3-16,2-3 8 15,-1 0-5-15,2-1 0 16,0-1 7-16,1 0-15 16,0-1 8-16,1-2 0 15,1-1 0-15,2 0 9 16,2 1-9-16,1-1 0 15,4 1 2-15,-1-1-3 16,2 1 1-16,0-1 0 16,1-1-4-16,-1 1 10 0,-1 1-6 15,-1-1 0-15,-3-2 3 16,2 0-9-16,-2-1 8 16,1 0-2-16,-1 0 1 15,3 0 4-15,-3 0-5 16,0 0 0-16,-1 0-2 15,2 0 2-15,-2-2 0 16,0-1 0-16,-2-1-3 16,2 1 9-16,-1 1-7 15,2-2 1-15,2 1 0 16,4-2 0-16,0 3 0 16,4-2 2-16,1-1-2 15,5 1 0-15,3 0-1 16,0 1 0-16,-3 0 2 15,-7 3 6-15,-3 0-7 0,-2 0 0 16,-5 0-12-16,1 0 26 16,0 0-14-16,1 0 0 15,-3 0 5-15,5 0-12 16,0 0 7-16,0 0 0 16,1 0-2-16,2-1 11 15,-1-2-9-15,3 0 0 16,-2 2 8-16,2-2-16 15,-3 2 8-15,-3-3 0 16,1 4-8-16,-1-3 12 0,-3 2-4 16,3-2 0-16,-2 0 9 15,-1-2-15-15,-1 3 6 16,0-3 0-16,-2 0-2 16,-2-2 3-16,4-2-1 15,-2-1 0-15,2 0 4 16,1-4-8-16,-1 0 4 15,-2 3 0-15,-2-3-2 16,-2 1 6-16,-1 1-4 16,0-4 8-16,-2 1-2 15,-1-2-1-15,2-2-2 16,-4-1 11-16,-1 3-16 16,-1-2 16-16,-2 2-14 15,-1 0 0-15,-3 0 2 16,0 1-6-16,0 1 4 0,0 0 0 15,0-2 2-15,-10 3-2 16,-2-3 0-16,0 3-5 16,-3 1 18-16,0 1-17 15,1 0 4-15,-2 0 0 16,2 0 2-16,0 0 4 16,-4 1-6-16,3 0 0 15,-1 1 10-15,-2 0-13 16,5 0 3-16,-2 4 0 15,0-2-5-15,0 1 7 16,-1 0-2-16,-2 1 3 16,3 0 3-16,-1-1-8 0,0 2 2 15,3 0 0-15,1-2 2 16,1 2 5-16,1 1-7 16,1-2 4-16,-1 1 12 15,-4-1-19-15,2 0 3 16,-4-1 0-16,-2 1-1 15,0 2 1-15,-1-3 0 16,-2 1-5-16,0 2 20 16,-1 0-17-16,1-1 2 15,1 1 0-15,1 2-7 16,4-1 10-16,-1-1-3 16,1 0 0-16,-1 1 12 15,0 1-17-15,-2 0 5 0,2-1 0 16,-2 0-8-1,2 1 13-15,-2 2-5 0,0-2 0 16,-1 2 6-16,-2-3-12 16,0 3 6-16,0 0 0 15,2-3-7-15,2 0 12 16,0 0-5-16,4 0 0 16,0 1 11-16,1-3-20 15,2 2 9-15,1-1 0 16,0 1-5-16,1-2 7 15,-1 0-2-15,2 2 0 16,-3-1 9-16,1 2-16 0,-2 0 7 16,0-1 0-16,-2 2-7 15,0 1 10-15,-4 0-3 16,1-1 0-16,1-1 16 16,0 1-19-16,-3-2 3 15,2 1 0-15,-4-2-12 16,1 1 12-16,1 0 0 15,2 0-1-15,2 0 9 16,-1 0-8-16,3 0 0 16,-2 1 3-16,3 2-10 15,-1-5 14-15,-3 5-7 16,3-3 0-16,-3 2 2 16,-1-2-7-16,1 1 5 15,0 2 0-15,2-3-2 16,4 1 7-16,0-1-5 0,1 3 0 15,1-2 5 1,1 2-14-16,-1-1 9 0,0 1 0 16,-3 0-1-16,0 0 1 15,-1 0 0-15,-2 0-1 16,1 0 9-16,-5 0-8 16,2 0 0-16,-1 0 1 15,1 0-9-15,-1 0 8 16,2 0 0-16,-4 0 0 15,-1 0 8-15,-2 3-8 16,0 0 0-16,2-1 3 16,-1 1-23-16,1 0 24 0,-2 0-4 15,-1 0 0-15,-1 2 13 16,-2 0-21-16,0 1 8 16,-2 0-54-16,0 3 12 15,-6-1-114-15,-4-5-185 16,-6-3-467-16</inkml:trace>
  <inkml:trace contextRef="#ctx0" brushRef="#br0" timeOffset="389767.6922">1187 15550 820 0,'0'0'121'0,"0"0"-117"16,0 0 17-16,0 0 26 16,91-32-19-16,-44 14-9 15,11-4-14-15,0 2-5 16,-1 3 0-16,-9 1-23 15,-8 4-122-15,-12 7-167 16</inkml:trace>
  <inkml:trace contextRef="#ctx0" brushRef="#br0" timeOffset="389968.2772">1311 15715 420 0,'0'0'321'0,"0"0"-315"16,0 0 19-16,0 0 36 16,0 0 54-16,97 1-80 15,-49-13-27-15,2-4 5 16,1-2-13-16,-7-3-23 16,-10-5-124-16,-13-1-173 15</inkml:trace>
  <inkml:trace contextRef="#ctx0" brushRef="#br0" timeOffset="390235.8811">1425 15325 632 0,'0'0'46'15,"0"0"-46"-15,0 0 1 16,107-6 6-16,-63 6-3 15,5 17 8-15,-2 6-10 16,-5 7 9-16,-12 6-11 16,-13 2 42-16,-13 3 53 0,-4 3-34 15,-15-1-24 1,-15 3 54-16,-4-2-73 0,-2 4-3 16,3-2 0-16,14-1-15 15,11-12-168-15,8-11-436 16</inkml:trace>
  <inkml:trace contextRef="#ctx0" brushRef="#br0" timeOffset="396184.5338">12218 15970 554 0,'0'0'87'0,"0"0"-86"16,0 0 2-16,0 0 34 15,0 0 28-15,89 0 25 16,-48 0-18-16,10 0-49 16,9 0 2-16,9 0 22 15,8-1-16-15,10-2-10 16,-2 0-21-16,2-1 14 0,-4 1-11 15,1 2 3-15,-5 0-6 16,0 1 0-16,-6-2 1 16,-5 1-3-16,-8 0 2 15,-7 0 0-15,-7-1 2 16,-12 0-2-16,-6 2 0 16,-10 0 6-16,-4 0-4 15,-7 0 1-15,1 0 18 16,0 0-13-16,-2 0 22 15,0-1-29-15,4-2 4 16,-4 2-5-16,2-1 1 16,0 2-3-16,-2 0-5 0,-5 0-215 15,-1 0-224 1</inkml:trace>
  <inkml:trace contextRef="#ctx0" brushRef="#br0" timeOffset="404884.9206">4426 14149 269 0,'0'0'292'16,"0"0"-266"-16,0 0-21 15,0 0 7-15,0 0 77 16,0 0-38-16,97 5 9 16,-67-5-29-16,1 0-20 15,3 0-5-15,0-3-6 16,1-2-34-16,-3-2-157 15,-3-2-317-15</inkml:trace>
  <inkml:trace contextRef="#ctx0" brushRef="#br1" timeOffset="447487.6191">6122 8332 478 0,'0'0'109'16,"0"0"-67"-16,0 0-12 16,0 0-27-16,0 0 1 15,0 0 27-15,-9 56 51 16,3-19-5-16,-3 6-13 16,1 3-25-16,2 1 0 15,0 1-27-15,2 2 2 16,-2-4-5-16,0 2 3 15,2-2-1-15,-4-3-11 16,2 4 3-16,-1 1 23 0,-2 2-23 16,0 2-2-1,4-2 5-15,1 1 5 0,4 7-8 16,0 1-3-16,0 0 3 16,0 2-6-16,0-5 9 15,6-3-3-15,-2-2-3 16,0 0-1-16,0-3 1 15,0-2 0-15,2-2 4 16,3-5-7-16,-2-4 5 16,3 0-2-16,-4-4 0 15,-2 3 6-15,0 0-9 16,-4 1 3-16,0-1 0 0,0 1-4 16,0 1 5-1,0-1-1-15,0-4 1 0,0-6 8 16,0-7-12-16,0-5 3 15,2-7 0-15,-1-2-5 16,1-4 10-16,-1 0-5 16,-1 0 9-16,0 0-5 15,0 0 46-15,0 0-20 16,0 0-11-16,2 0 19 16,-1 0-38-16,4 0 7 15,-3-1-7-15,11-3 10 16,-3-1-14-16,5-1 4 15,3 2 0-15,1-1-4 16,7 0 5-16,-1 2-1 16,8-2 0-16,6 1 1 0,3 0-1 15,2 0 0-15,1-3 1 16,1 4-9-16,1-1 12 16,2-3-4-16,2 2 0 15,7-3 4-15,3-2-16 16,6-3 12-16,-2 3 0 15,1 0 2-15,-3 3 4 16,-1 3-5-16,0 1-1 16,0 0 1-16,2 1-6 15,1 2 5-15,0-3 0 16,5 2 5-16,0-2 1 16,2-2-6-16,4 0 0 0,-6 2-4 15,-4 0 1-15,1-3 0 16,-6 1 3-16,0 0 1 15,2 1-1-15,-1 1 0 16,1 0-9-16,0-1 18 16,-2 1-9-16,3 2 0 15,-1 1 0-15,-1 0-3 16,3 0 10-16,-3 0-7 16,-1 0 0-16,1 0 5 15,3 0-8-15,8-2 3 16,2 1 0-16,4-2-10 15,-2 0 12-15,0 1-2 16,4-3 0-16,2 1 9 0,2 3-19 16,0 0 10-16,-4 1 0 15,0 0-15-15,1 0 27 16,0 0-12-16,-4 1 0 16,4 2 6-16,0-1-12 15,4 0 6-15,0-1 0 16,-2-1-10-16,3 0 10 15,-2 0 0-15,0 0-2 16,-1 0 4-16,-2 0-2 16,-4 0 0-16,-1 0-1 15,-1 0-6-15,-6 0 7 16,-1 0 0-16,-3 2-1 16,-2 0 3-16,1 1-2 0,-2 0 0 15,1 0 1-15,-3 0-17 16,-3-2 21-16,-5 3-5 15,0-4 0-15,1 3 6 16,-1-3-8-16,2 0 2 16,0 0 0-16,1 0-13 15,2 0 17-15,-1 0-4 16,2 2 0-16,-2 1 9 16,3-1-12-16,4 1 3 15,-3-1 0-15,0 0-4 16,3-2 7-16,1 3-3 15,4-3 2-15,2 3 1 16,-1 1-5-16,3-2 2 16,1 1 0-16,4-1-6 0,3 0 6 15,5-2 0-15,5 3-3 16,0 0 8-16,2 0-14 16,0 1 9-16,2-2 0 15,-3 3 0-15,3-1 2 16,1 0-2-16,-2 2 0 15,0-1-2-15,0-4 2 16,-2 4 0-16,2-2 5 16,3 0-16-16,3 0 14 15,0-1-3-15,1 1 0 16,1-2 2-16,1 1-2 16,-2 1 0-16,2-2 0 0,-3 1-11 15,0-2 11-15,1 0 0 16,-1 0-2-16,3 0 7 15,2 0-10-15,-1 0 5 16,2 0 0-16,-3 0-2 16,-1 0 4-16,2 0-2 15,-4 0 2-15,5 0 3 16,-3 0-10-16,0 0 5 16,-1 0 0-16,1 0-3 15,4 0 3-15,-1 0 0 16,0 0-5-16,-1 0 15 15,-2 0-10-15,3 0 0 16,1 0 0-16,3 0-2 0,0 0 2 16,3 0 0-16,-1 0-8 15,6-3 8-15,-2 0 0 16,1 1-2-16,-3 1 7 16,-6 1-15-16,-3 0 12 15,-4 0-2-15,-2 0 0 16,0 0-3-16,-2 0 3 15,-4 0 0-15,-2 0-2 16,6 0-6-16,-1 0-8 16,1 0 16-16,-2-5-12 15,0 3 11-15,-5-1 1 16,-2 0-2-16,-6 2 2 0,0-1 0 16,-3-1 0-16,-7 2 4 15,-4-1-12-15,-6 0 9 16,-4 1-1-16,0-3 0 15,3 2 7-15,1-1-14 16,-1 0 7-16,5 1 0 16,0 0-1-16,0 1 1 15,0-3 0-15,-1 1 0 16,-1 3 8-16,-2-1-17 16,-3-1 9-16,-1 2 0 15,1 0 1-15,2 0 3 16,4 0-1-16,2 0-3 15,-1 0-2-15,1 0-2 16,-1 0 4-16,1 0 0 16,3 0-5-16,0 0 14 0,0 2-9 15,-3-2 0-15,-3 1 2 16,-2-1-3-16,-3 0 1 16,-1 0 0-16,-6 0-6 15,-1 0 12-15,-5 0-6 16,-5 0 0-16,-4 0 8 15,-5 0-14-15,-2 0 6 16,-4 0 0-16,-1 0-9 16,-3 0 19-16,-2 0-10 15,-4 0 0-15,-3-3-1 0,-3 0 0 16,-3 0 1 0,-3-5 0-16,-1 2 1 0,-2-4 8 15,0-3-9-15,0-4 0 16,0-5 4-16,0-3-2 15,0-3-2-15,0-6 3 16,0-2-5-16,0-3 2 16,0-2 0-16,0-2 4 15,0-1 8-15,0-1 1 16,0-2-1-16,0 1-9 16,0 0 24-16,0 1-26 15,0-2 2-15,0 1 22 16,0-4-20-16,0-6-1 15,1-4-4-15,3 3 0 16,-1-1-1-16,0 1 14 0,-3 2-13 16,0-1 0-1,0 2 12-15,0-1-19 0,0 7 7 16,0 4 0-16,-10 2 7 16,3 6-3-16,-2 2-4 15,-1 1 6-15,2 5 2 16,0-1 3-16,2 4-11 15,0 0 2-15,-1 0-5 16,2 2 6-16,2 2-3 16,3 1 0-16,-3 4 15 15,2 4-20-15,-2 4 5 16,3 3 0-16,0 2-4 0,-2 3 4 16,1 0 0-16,-1 0-5 15,-1 0-12-15,0 0 15 16,-4 0-3-16,-3 0 5 15,-7 0 16-15,1 0-11 16,-2 0-4-16,0-2-1 16,-1-1 8-16,-1-4-10 15,1-3 2-15,-4 0 0 16,-2-3 1-16,-5-1 2 16,-3-2-3-16,-2-1 0 15,-3 2 11-15,-2-2-20 16,0 2 9-16,-1-1 0 15,-2-1-4-15,0-1 6 0,-4-2-2 16,4 0 0 0,-4-1 5-16,2 0-12 0,-6 0 10 15,2 0-3-15,-3 1 4 16,0 1-3-16,2 3-1 16,-5 2 0-16,-5 0 5 15,-4 5-5-15,-4 1 0 16,1 0-13-16,-3 2 7 15,-1 1 6-15,-3 2 2 16,-2-1-2-16,-5 2 12 16,-1 0-17-16,2 0 5 15,-2-2 0-15,-2 1-7 16,5 1 13-16,0-3-6 16,2 3 0-16,-1-1 6 0,-6 1-9 15,1 1 3-15,-1 1 0 16,-1 0 1-16,-1 0-1 15,-1 0 0-15,-4 0-7 16,-2 0 15-16,1 0-13 16,-2 0 5-16,2 0 0 15,-1 0-2-15,1 0 11 16,-4 0-9-16,0 0 0 16,0 3 2-16,2 2-7 15,0-2 5-15,3-1-3 16,-1 0-3-16,-2 1 12 15,1-1-8-15,2-1 2 16,-3 2 0-16,2-1 1 0,7 1-1 16,-3 0 4-16,3-2-15 15,-2 1 24-15,5 0-13 16,2-2 0-16,3 3 5 16,-2-3-14-16,2 2 8 15,-4-2 1-15,-2 0-1 16,3 0 5-16,-3 0-4 15,1 0 0-15,2 0 8 16,2 0-13-16,-1-2 5 16,-1 0-2-16,-4-1-1 15,-2 1 6-15,-1 1 3 16,2-2-6-16,-1 0 4 16,0 1-13-16,-3-2 9 0,-1 1 0 15,0-1-7-15,0-3 7 16,0 1 0-16,4-1 4 15,1 1 3-15,-1 1-7 16,2-1 0-16,-7 2 6 16,0 2-13-16,1-1 7 15,-2 0 0-15,1 1-8 16,0 0 14-16,-3-1-6 16,2 0 0-16,1 2 0 15,-2-5-13-15,2 5 26 16,-1 0-13-16,-5-2 0 15,1 3-3-15,-5 0 1 0,-7 0-3 16,-2 0 5 0,-2 0-1-16,-1 0 1 0,-5 0 0 15,0 0-9-15,2 0 33 16,1 0-34-16,-3 0 10 16,0 0 0-16,0 0 7 15,1 0-7-15,-1 0 0 16,-1 0-8-16,-4 4-3 15,-2 0 11-15,-2 2 0 16,5-2 5-16,-2 3 0 16,-3-2-5-16,3-1 0 15,-2 2-1-15,2-1 1 16,2 1 0-16,-4 2-3 16,-2-3 9-16,2-1-14 0,2-1 18 15,3-3-6-15,-2 2-4 16,2 1-3-16,2-1 3 15,-2 0 0-15,3 2 4 16,2-1-17-16,-3 1 23 16,4-2-10-16,3 0 1 15,0-1-1-15,3 1 0 16,-1 1-1-16,3 2 8 16,0 1-10-16,2 2 4 15,2 1-1-15,3 3 0 16,-2 0-3-16,7-3 3 15,4 0 0-15,3-1 0 16,9-3 0-16,0 3 0 0,7-3 6 16,8-1-15-1,0-1 18-15,3 0-9 0,5 0 0 16,3 0 1-16,3 0-8 16,7 2 7-16,2 3 0 15,0-1-2-15,4 3 1 16,1-1 1-16,-1 4 0 15,3-2 4-15,1-1-11 16,5-1 12-16,1-2-5 16,1 1 0-16,4-2 5 15,1 0-14-15,0 3 9 16,3-3 0-16,-4-1 9 16,1 2-9-16,0-4 0 15,2 1-3-15,-2 1 5 0,3-3-2 16,-3 3 0-16,3-1 6 15,-3 1-12-15,2-2 8 16,1 3-2-16,-1-3 0 16,5 2 7-16,-2-2-15 15,4 1 8-15,-3-1 0 16,4 1 2-16,-3-1-1 16,-4 0-1-16,0 2 0 15,-5 0 0-15,-1 4-5 16,-7-1 5-16,-4 1 0 15,0-1-3-15,-1 1 12 16,2-2-4-16,6-1-5 16,2-2-1-16,-2 1 1 0,1-2 0 15,-1 2 9-15,4-3-26 16,-1 0 27-16,5 3-10 16,-1-2 0-16,2 3 3 15,-5 0-10-15,-3 3 7 16,-1 0 0-16,3-1-10 15,2 1 16-15,2-3-6 16,5-1 0-16,1-1 2 16,3-1-7-16,2 2-2 15,2 0-30-15,-1 1 37 16,3 2-52-16,-1 4-18 16,-4 6-43-16,-2-1-161 0,-4-2-223 15</inkml:trace>
  <inkml:trace contextRef="#ctx0" brushRef="#br1" timeOffset="468701.1747">12107 14034 370 0,'0'0'47'0,"0"0"-6"15,0 0 16-15,0 0 42 16,0 0-17-16,0 0-22 15,0 0 38-15,0-1-37 16,0 0 2-16,0 1 12 16,0-2-43-16,0 2 15 15,0 0-19-15,0 0-21 16,0 0 9-16,0 0-13 16,14-4-3-16,5 1 0 0,11 1 4 15,3-1-4 1,2 0 0-16,0 2 2 15,0-1-1-15,0 2 2 0,-4-1-1 16,-1-2-2-16,-6 1 5 16,-3 0-9-16,-3-1 4 15,-3 3 0-15,-6-1-3 16,-3-1 3-16,-4 2 0 16,-2 0-1-16,0 0-2 15,0 0-5-15,0 0-19 16,-11 0 27-16,-9 0 3 15,-5 2-3-15,-3 2-9 16,-3 4 4-16,-2 1-6 16,0-2 2-16,2-2 5 15,2-1 4-15,6 1 0 0,3-4 0 16,2 2 0-16,9-2 1 16,4-1 5-16,5 0-6 15,0 0 0-15,0 0-4 16,0 0-6-16,0 0 2 15,15 0 8-15,9 0 7 16,8-1 5-16,5-6-18 16,5 0 6-16,1-2 0 15,3 1 1-15,0 1-1 16,0-1-213-16,-7-5-273 16</inkml:trace>
  <inkml:trace contextRef="#ctx0" brushRef="#br1" timeOffset="481487.2907">13806 15845 506 0,'0'0'90'0,"0"0"-87"0,0 0 7 16,0 0 43-16,0 0 37 15,0 0-3-15,0 0-51 16,0 0-17-16,-4 3-19 16,4-3 6-16,1 0-3 15,16 0-1-15,2 0 5 16,6 0-3-16,2 0 4 16,2 0-2-16,1 0-6 15,4 0 1-15,3 0-4 16,0 0 6-16,-1 0-3 15,-4 0 0-15,-2 0 8 0,-2 0-8 16,-3-3 0-16,-5 2 1 16,-3 0 0-16,-5-1-1 15,-3 2 4-15,-4-1 0 16,-2 1 26-16,-3 0 15 16,0 0-1-16,0 0-28 15,0-2 16-15,0 2-29 16,0 0-2-16,3-2 13 15,1-1-11-15,2 3 8 16,2-5-11-16,-1 4 1 16,-6 1-5-16,1-2 6 15,-2 2-2-15,0 0 0 16,0 0 4-16,0 0-4 16,0 0 0-16,0 0-19 0,0 0-159 15,0 3-1-15,0 2-160 16</inkml:trace>
  <inkml:trace contextRef="#ctx0" brushRef="#br1" timeOffset="483035.0419">21090 13084 82 0,'0'0'78'0,"0"0"-12"15,0 0-49-15,0 0 8 16,0 0 14-16,0 0-15 0,-36 0 26 15,36 0 12 1,0 0-9-16,-2 0-1 0,2 0-15 16,0 0 14-16,0 0 9 15,0 0-24-15,0 0 25 16,0 0-36-16,0 0-21 16,10 0 0-16,13 0 1 15,7 0 35-15,3 0-21 16,0 5-6-16,3-4 22 15,1 2-22-15,2-1 4 16,3-1-11-16,-1 1 1 16,-1-2-7-16,-2 0 0 15,-4 0 9-15,-4 0-13 16,-5 0 4-16,-4 0 0 16,-7 0 0-16,-7 0 5 0,-3 0-5 15,-4 0 0-15,0 0 5 16,0 0-21-16,0 0-57 15,-8 0-134-15,-8-2 13 16,-9-1-209-16</inkml:trace>
  <inkml:trace contextRef="#ctx0" brushRef="#br1" timeOffset="483406.7235">20751 13147 546 0,'0'0'65'16,"0"0"-37"-16,0 0 0 15,0 0 50-15,0 0-17 16,0 0-41-16,87-13 24 15,-38 8 16-15,8 1-27 16,8 0 18-16,2 1-17 16,0 1-21-16,-1 1-3 15,-5-1-2-15,-1 2-5 16,-6-1-3-16,-2 1 7 0,-4-2-7 16,-2 2 0-1,-9-1-1-15,-4 0-7 0,-8 1 9 16,-7-2-1-16,-3 0 0 15,-6 2-54-15,0 0-57 16,-5 0-66-16,-4 0-168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34:59.03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2985 9372 699 0,'0'0'107'15,"0"0"-95"-15,0 0-6 16,0 0 7-16,0 0 6 0,0 0 38 16,0 0-39-16,15 11-16 15,3-8 42-15,4 1-2 16,8 0-10-16,7-4-4 16,8 3-26-16,10-3 14 15,6 0-16-15,4 0 0 16,4 0 7-16,-7 0-7 15,0 0 0-15,-6-3 5 16,-7-2 3-16,-5-1-16 16,-5 3 6-16,-9-2-35 15,0 2-46-15,-3-1-30 16,-9-1-80-16,-5-2-146 16</inkml:trace>
  <inkml:trace contextRef="#ctx0" brushRef="#br0" timeOffset="6673.4278">16691 5382 424 0,'0'0'77'15,"0"0"-62"-15,0 0 7 16,0 0 17-16,0 0 58 15,0 0 12-15,0 0-81 16,-1 0 15-16,1 0-43 16,8 0-4-16,15 1 4 15,14 1 46-15,9-2-6 16,11 1 7-16,10-1-45 16,12 0 19-16,8 0 1 15,7 0-17-15,1 0-10 0,2 0 10 16,-1 1-5-16,-3 4 1 15,0-2 12-15,-5 4-26 16,-6-3 7-16,-9-3 6 16,-8-1-9-16,-7 0 3 15,-12 0 6-15,-12 0-6 16,-11 0 31-16,-9 0-22 16,-6-1-1-16,-5-1 2 15,-3 2 31-15,0 0-14 16,0 0 11-16,0 0-7 0,0-1-18 15,0-2 24 1,0 2-31-16,0-1 15 0,0 2-18 16,0-2 3-1,0 2-4-15,0 0 4 0,1 0-39 16,1 0 14-16,-1 0-30 16,2 0-39-16,2 0 22 15,-2 0-38-15,6 5 20 16,1-1-150-16,-1-2-85 15</inkml:trace>
  <inkml:trace contextRef="#ctx0" brushRef="#br0" timeOffset="12537.1798">23951 2073 300 0,'0'0'121'0,"0"0"-16"15,0 0-51-15,0 0 61 16,0 0-57-16,0 0-31 15,0 0 77-15,0-19-78 16,-2 16 34-16,1 3 34 16,-2-3-63-16,0 1-17 15,-2 2 12-15,1-3-24 16,-5 0 0-16,-2 2-2 16,1 1 0-16,-5-2 4 15,3 2 4-15,0 0-8 16,0 0 0-16,0 0 3 15,1 0-4-15,1 0 1 0,1 0 0 16,0 0-3 0,-1 0 16-16,0 0-13 0,0 0 0 15,0 0 7-15,1 0-14 16,2 0 7-16,-2 0 0 16,3 0 0-16,-1 2 9 15,2 1-9-15,-1 1 0 16,-1 1 3-16,-1-2-10 15,2 3 7-15,-2-1 0 16,0 2-2-16,0-3 6 16,2 0-4-16,0 0 0 15,3 1 3-15,-4-2-3 16,2 3 0-16,-2 0 2 16,-4 1-9-16,1 0 11 15,0 1-4-15,0-1 1 0,0 0 9 16,3 1-20-1,-1-1 8-15,2 2 2 0,-1 1-5 16,1 0 14-16,0-1-8 16,3 0-1-16,-2-1 5 15,2 0-10-15,0-1 5 16,-3 2 0-16,4-1-2 16,-1 1 5-16,0-1-3 15,1-1 0-15,1 1-5 16,1 1 4-16,0-1 1 15,0 2 0-15,0 2-2 16,0-1 5-16,0-1-3 0,0 2 0 16,0 0 9-16,0-1-13 15,0 2 4-15,0-3 0 16,0 4-10-16,1 0 14 16,4-3-4-16,-1 3 0 15,3-1 5-15,-2-2-7 16,1-1 2-16,0-1 0 15,0-1-5-15,1-1 5 16,2 0 0-16,-4-2-1 16,4 2 16-16,1-2-14 15,-1 2-1-15,3-2 0 16,-1 0 0-16,3-2 5 16,0-1-4-16,-2 1-1 0,1 1 4 15,1-1-4-15,-1 2 0 16,3-1 1-16,-2-3-1 15,2 1 3-15,-2-2 2 16,4 2-5-16,-3 1 5 16,1-3-7-16,-1 2 2 15,0-1 0-15,-2-1-3 16,3 2 7-16,0-1-4 16,0 1 0-16,-3 1 6 15,4-3-12-15,-2 1 5 16,1 1 1-16,-1 0 0 15,-2-1 0-15,-1 3 0 16,-1-3-3-16,1 0 13 0,-2 1-14 16,0-2 4-16,1 1 0 15,0-1-6-15,0 1 10 16,0 1-4-16,2-1 0 16,-2 0 5-16,1-1-5 15,2 2 0-15,-3-2 0 16,4 0-13-16,-2 0 16 15,1 0-3-15,2 0 0 16,2 0 6-16,-1 0-8 16,2-2 2-16,0-2 0 15,3 0-6-15,1 0 11 16,2-1-5-16,4 0 0 16,-3 1 14-16,1-1-25 15,-1 0 11-15,-4 1 0 0,-1-1 3 16,-6 2-1-16,0 0-2 15,-3 1 0-15,-3 2 0 16,1-2-2-16,-4 1 2 16,2 1 0-16,-1-2 0 15,4 1 0-15,2 0 0 16,2-1-2-16,0-1 17 16,2 3-22-16,2-3 7 15,0 1 0-15,2 2-8 16,-5-3 14-16,2 1-6 15,-4 1 0-15,-1-2 9 16,-3 2-18-16,0 0 9 0,-2-2 0 16,0 2-1-16,-2-1 3 15,1-1-2-15,2 0 0 16,-1-1 11-16,-1 0-12 16,4-1 1-16,-1 0 0 15,0 1-6-15,1-2 10 16,-1 1-4-16,-1-3 0 15,0 2 7-15,-1-2-11 16,-1 1 4-16,-2 0 0 16,-1 1 3-16,1-3 5 15,-2-1-8-15,1 1 4 16,0 0 9-16,-1-1-8 16,-1 2-1-16,1-1 4 0,-3-2-7 15,3 2 4 1,-3 0-5-16,1 1 4 0,-1 1 7 15,0 0 8-15,0-3-19 16,0 3 2-16,0-2 9 16,0 1-4-16,-4 1-4 15,-2-2-1-15,0 1 11 16,2-1-15-16,-2 1 2 16,1 1 0-16,-1 0-7 15,-1 2 7-15,-1-1 0 16,2 0-4-16,-1 1 11 15,1-3-7-15,-3 2 0 16,1 3 5-16,2 0-12 16,0-1 8-16,2 0-1 0,-3 0 0 15,3 2 10-15,0-3-10 16,0 3 0-16,-1-1 5 16,-3 0-10-16,-1-1 5 15,1 1 0-15,-1 1-7 16,-4 0 13-16,6-1-6 15,-2 2 0-15,0-1 1 16,2 1-2-16,-1-2 1 16,1 1 0-16,1-3-6 15,-1 2 13-15,1 1-7 16,1 0 0-16,-2-1 4 16,1 1-8-16,-5-1 4 15,2 1 0-15,0-1-7 0,-2 0 12 16,0 1-5-16,0 1 0 15,1 1 1-15,1-1-10 16,2-1 12-16,0 2-3 16,2 0 4-16,2-3-4 15,-1 3 0-15,0-2-2 16,-2-1 10-16,0 0-10 16,-4 0 2-16,3 2 0 15,-6-1-3-15,-1-1 3 16,0 3 0-16,-2-2 0 0,5 2 5 15,0-2-6 1,3 2 1-16,2 0 0 0,2 0-8 16,2 0 13-16,0-1-5 15,1 1 0-15,-6 0 1 16,-1-2-4-16,-2 1 3 16,-3 0 0-16,0-1-2 15,1 1 2-15,-4 0 0 16,-1-1-1-16,4 1 8 15,1-2-10-15,-1 1 3 16,2 1 0-16,0-1-1 16,1 0 1-16,3 2 0 15,0-1 0-15,-2-2 10 16,2 0-14-16,-1 1 4 16,0 1 0-16,-2-1-6 0,1 2 8 15,1-3-2 1,0 3 0-16,2-2 8 0,0 2-13 15,1-2 5-15,1 1 0 16,-1 0-1-16,-1-1 1 16,2 1 0-16,-2-1 0 15,-1-1 8-15,2 0-12 16,-2-1 4-16,1 2 0 16,0-1-3-16,0 1 6 15,2 1-3-15,0 1 0 16,0-2 5-16,1 2-8 15,1 0 3-15,1 0 0 0,-2 0-6 16,1 0 9 0,-2 0-3-16,1 0 0 0,-3 0 7 15,-2 0-13-15,-1 0 6 16,2-3 0-16,-3 3-7 16,4 0 14-16,0 0-7 15,-1 0 0-15,1 0 4 16,1 0-6-16,-1 0 2 15,-2 0 0-15,-1 0-4 16,-6 0 7-16,2 0-3 16,-3 0 0-16,-1 0 0 15,1 0-2-15,2 0 0 16,-2 0 2-16,4 0-1 0,-1 0 4 16,2 0-3-1,2 0 0-15,1 0 9 0,1 0-13 16,1 0 4-16,2 0 0 15,-1 0-4-15,2 0 8 16,2 0-4-16,-1 0 0 16,1 0-1-16,-3 0 0 15,2 0 1-15,2 0-5 16,0 0-9-16,0 0-23 16,0 0-19-16,0 0-21 15,0 0-102-15,0 0-63 16,0 0-283-16</inkml:trace>
  <inkml:trace contextRef="#ctx0" brushRef="#br0" timeOffset="14572.0636">23771 3555 200 0,'0'0'139'16,"0"0"-2"-16,0 0-59 15,0 0 19-15,0 0-34 0,0 0 9 16,0 0 2-16,-14-25-56 15,14 25 25-15,0-1-7 16,0 1-6-16,0 0 20 16,0-2-35-16,0 2 11 15,0-1-18-15,4-2-6 16,12 0 6-16,10-4-8 16,5 3 5-16,5 0-3 15,4 2-2-15,4 1 3 16,6-1-3-16,6 0 8 0,-1 0-22 15,9-2 14 1,0 0 0-16,2-1-2 0,-1-2 8 16,1 1-6-16,-4 0 0 15,-6 1 2-15,-6 2-5 16,-7 1 3-16,-10 2 0 16,-7-1-6-16,-4 1 7 15,-1 0-1-15,-2 0 0 16,-2 0 9-16,1 0-19 15,-2 0 10-15,2 0 0 16,2 0 5-16,-3 0-2 16,0 0-3-16,-4 0 0 15,-4 0-17-15,-2 0 16 16,-4 0-16-16,-3 0 3 16,1 0 2-16,-1 0 15 0,0 0-3 15,0 0 3 1,0 0 5-16,0 0-5 0,0 0-3 15,0 0 0-15,0 0-2 16,0 3 5-16,0 0-3 16,0 4 0-16,0 0 6 15,0 5-16-15,-1 3 10 16,1 2 0-16,-1 3 7 16,1 5 0-16,0 2-4 15,0 5 5-15,0-1 0 16,0 5-8-16,0 1 0 15,-4-2 4-15,2 1 3 0,-1-2-2 16,2 2-5 0,-1-5 0-16,1 2 10 0,-1-5-20 15,2-5 14-15,0-5-4 16,0-5 10-16,0-4-6 16,0-2 1-16,0-3-5 15,0 1 4-15,0-4-8 16,0 0 4-16,0 2-66 15,-1-3-71-15,-7 0-78 16,-11 0-97-16</inkml:trace>
  <inkml:trace contextRef="#ctx0" brushRef="#br0" timeOffset="17968.0033">23500 3580 126 0,'0'0'65'15,"0"0"-11"-15,0 0 1 16,0 0 85-16,0 0-61 15,0 0 16-15,0 0-16 0,-13-29-5 16,13 29 33 0,-2 0-45-16,1 0 22 0,1 0-29 15,0 0-42-15,0 0 11 16,0 0-19-16,0 5-4 16,0 9 8-16,0 11-8 15,0 4 18-15,0 2-2 16,3 1-5-16,-2 1-4 15,1 1-8-15,-2 0 3 16,1-2 9-16,-1-2-11 16,1 0 5-16,-1-4 13 15,2-2-16-15,2-1 9 16,-2-6-9-16,-1-3 0 16,0-5 5-16,2-3-5 15,-2-4 1-15,-1 0-4 0,0-2 10 16,2 0-7-16,-2 0-2 15,1 0 4-15,1 0 15 16,-1 0-18-16,4 0 7 16,0 0-7-16,3-2 8 15,1-1-7-15,-2 0-3 16,5 1 0-16,0 1-10 16,-1 1 10-16,5 0 0 15,1 0-1-15,2 0-3 16,6 0 0-16,0 0 4 15,7 0 0-15,4 1-14 16,6 1 14-16,13-2 0 0,4 0-6 16,7 0 2-1,1 0-18-15,0 0 5 0,-3 0 13 16,-1 0-8-16,-3-4 17 16,-2 0-5-16,-5-2 0 15,-3 3 0-15,-8 0-8 16,-3 0 8-16,-4 2 0 15,-2 0-10-15,-2-2 16 16,-2 3-6-16,-3 0 0 16,-2 0-18-16,-4 0 13 15,-2 0 0-15,-5 0 4 16,-1 0-1-16,-2 0 1 16,-2 0 1-16,-6 0-2 0,2 0 8 15,-4 0-6-15,0 0 0 16,0 0 1-16,3 0 15 15,-3 0-11-15,1-5 0 16,-1-4 6-16,3-3-5 16,0-1 12-16,0-1-18 15,0-3 0-15,2-2 14 16,-2-1-10-16,-1-4 5 16,4-3-9-16,-1-1 13 15,0-2-19-15,1 2 6 16,-3-1 0-16,1 3 3 15,-1 1 1-15,3-2-4 0,-3 1 0 16,0 1 4-16,-2-1-4 16,-1 1 0-16,0 2 11 15,0 1-25-15,0 4 14 16,-1 0 0-16,-4 6 6 16,0 2 4-16,1 2-20 15,2 6 8-15,-1 1 2 16,1-1 3-16,1 1-1 15,1 0-2-15,0 1 0 16,-2 0 4-16,1 0-8 16,-2 0 4-16,-4 0-2 15,-2 2-10-15,2 3 24 16,-2 0-11-16,-1 1-1 16,-1-2 7-16,-4 0-17 15,-5 1 10-15,-3 0 0 16,-5-1 3-16,-3 1-3 0,-7-2 0 15,-5 4-5-15,-9 0 20 16,-8 0-19-16,-6 1 4 16,-3-1-1-16,1 0-8 15,-2 1 11-15,0 1-2 16,-3 1 0-16,1 3 10 16,4-4-17-16,4 2 7 15,7 1 0-15,3 1-11 16,5-1 22-16,6 1-11 15,5-7 0-15,10 2 6 16,7-3-8-16,9-4 2 0,4 2 0 16,4-3-8-16,3 0 9 15,-2 3-1-15,1 1 0 16,-2-1 1-16,-4 4-5 16,-3-1 4-16,-5 1-16 15,-1 0 6-15,0 0-2 16,-2-2 10-16,3-1-1 15,5-1-30-15,5-1 30 16,1-1-49-16,4 2-73 16,1-2-68-16,0-1-225 0</inkml:trace>
  <inkml:trace contextRef="#ctx0" brushRef="#br0" timeOffset="27749.2859">7035 10016 307 0,'0'0'113'0,"0"0"-18"15,0 0-43-15,0 0-1 16,0 0 27-16,0 0-19 16,0 0 16-16,-41 0 10 15,41-2-58-15,0 2 14 16,0 0 0-16,0 0-32 15,0 0 1-15,0 0-10 16,0 0-26-16,13 0 26 16,13 0 1-16,10 0 10 0,12 0 3 15,4 0-9 1,6 0 8-16,0-3-7 0,-1-2-4 16,-3-2-2-16,-1 2 9 15,-5-2-9-15,-5 3 0 16,-10 1-2-16,-11 1 2 15,-10 1 0-15,-6 1 0 16,-6 0-5-16,0 0 4 16,0 0-5-16,0 0-8 15,0 0-32-15,0 0-4 16,0 0-83-16,-3 0-126 16</inkml:trace>
  <inkml:trace contextRef="#ctx0" brushRef="#br0" timeOffset="32301.8973">15937 6619 449 0,'0'0'47'0,"0"0"-2"15,0 0-4-15,0 0 18 16,0 0-4-16,0 0-14 15,0 0-24-15,0 0 13 16,8 0 10-16,4 0-13 16,4 0 18-16,4 0-32 15,7 0 26-15,6 0-4 0,11 0-22 16,7-1 19 0,7-3-26-16,5-3 12 0,10 2-18 15,-1 1 7-15,2 1-7 16,-5 0 0-16,-11 1 1 15,-8 0-2-15,-5-1 3 16,-10 2-2-16,-8-1 0 16,-8 1 1-16,-7-1-7 15,-6 1 6-15,-3 1 0 16,-1-4 6-16,-2 3-6 16,1-1-3-16,1 2 0 15,0 0-19-15,3 0-102 0,1 0-54 16,0-3-87-1</inkml:trace>
  <inkml:trace contextRef="#ctx0" brushRef="#br0" timeOffset="37419.2578">19145 3483 251 0,'0'0'118'0,"0"0"-51"16,0 0-34-16,0 0 18 16,0 0 1-16,0 0-8 15,0 0 2-15,-2-3-37 16,2 1 13-16,2 0 8 15,9-1-30-15,0 1 15 16,3-1-13-16,3 2 4 16,0-2 2-16,5-2-6 15,4 2-2-15,0 1 5 0,6-1 7 16,-2 1-16 0,2 0 4-16,0 2 0 0,-1-1-2 15,2 0 4-15,-2-2-2 16,4 0 0-16,-1 1 9 15,1-1-8-15,1 2-1 16,0-1 0-16,-1 2-1 16,-1 0 1-16,-2 0 0 15,0 0-1-15,1 0 4 16,-3 0-3-16,0 0 0 16,-1 0 1-16,-2 0-6 15,2 0 7-15,-4 0-3 16,-4 0 1-16,-2 0 0 15,-2 0 2-15,2 0-2 0,-6 0 0 16,-1 3-8-16,2 0 8 16,-4-1 0-16,2-2 0 15,1 3 1-15,0-3-1 16,3 0 0-16,-3 3 5 16,4-3-11-16,-7 0 6 15,-1 1 0-15,-5 0-7 16,-4-1 7-16,0 2-8 15,0-2 2-15,0 0 2 16,0 1 4-16,0-1 0 16,0 0 4-16,0 1 9 15,0-1-9-15,0 2 1 16,0 1 9-16,0 3-12 0,0 0 6 16,0 2-1-16,0 1-6 15,0 2 20-15,0 0-7 16,0 2 1-16,0 1-7 15,0 2-4-15,0 0 12 16,0-1-9-16,0 3-6 16,0 4 14-16,0 0-12 15,0 1 0-15,0-1 10 16,0-3-12-16,0 1 4 16,0-1 0-16,0-1-1 15,2-1 11-15,-2-1-15 16,0 0 0-16,0-1 24 0,0 3-19 15,0-1 9-15,0-2-4 16,0-1-10-16,0 0 9 16,0 3-6-16,0-3-2 15,0-1-1-15,0-1 10 16,0-1-15-16,0 3 5 16,0-3 0-16,0-3 0 15,0-1 5-15,0-3-5 16,0-3 0-16,0 2 7 15,0-3-14-15,0 0 10 16,0 0-3-16,0 0 12 16,0 0-7-16,0 0-3 15,-2 0-2-15,-5 4 9 16,-1-4-8-16,-2 3-1 16,-3-1 3-16,-2-1-11 0,-7 0 12 15,-2 1-4-15,-2 1 3 16,-4-1 4-16,0 1-14 15,-1 0 7-15,0 0 0 16,-3 1 6-16,2 1-6 16,1 0 0-16,-2-2 1 15,2 3 4-15,-3-2-5 16,2 0 0-16,-1 1 0 16,0-2-4-16,1 1 7 15,-1 0-3-15,1 0 0 16,1 0 3-16,1-1-5 15,3 0 2-15,2-2 0 0,1 1-3 16,5-1 4-16,-2 3-1 16,3-4 4-16,2 0 5 15,-1 1-13-15,1-1 4 16,-5 2 0-16,-3-2-10 16,-6 3 12-16,-1-2-2 15,-2 1 0-15,2 1 1 16,1 0-6-16,2-3 5 15,6 2 0-15,0-2 1 16,6 0 2-16,1 0-3 16,3 0 0-16,-1 0 7 15,3 0-9-15,-1 0 2 0,0 0 0 16,-2 0-8-16,3 0 14 16,-1 0-6-16,2 0 0 15,3 0 7-15,3 0-7 16,2 0 0-16,-2 0 5 15,0 0 6-15,1 0-1 16,-1 0-8-16,2 0 1 16,-2 0 12-16,-4 0-14 15,2 0-1-15,-1 0 0 16,3-2-3-16,-2-3 6 16,1 1 9-16,0-2 10 15,2-2-19-15,2-2 11 16,-1-1-14-16,1-3 0 0,0-1 10 15,0-2-5 1,0 0-5-16,-2-4 0 0,-1-2 15 16,0 0-15-16,-1-1 0 15,-1-1 1-15,-1 1-2 16,0 2 3-16,0-2-2 16,2 2 1-16,-1 2 7 15,4-1-8-15,-4 1 0 16,1 2 1-16,1-2-2 15,0 2 8-15,3-3-7 16,-1-3 5-16,1 1 1 16,0 0-3-16,0-4-3 15,0 5 3-15,0 4-7 0,0 2 13 16,0 4-6 0,-3 5-3-16,1 2 7 0,2 1-14 15,-1-1 7-15,1 1 0 16,0 2 4-16,0-2-3 15,0 2-1-15,0 1 0 16,0-1 7-16,0 0-13 16,0 2 6-16,0 0 0 15,0 0-11-15,-2 0 18 16,0 0-7-16,2 0 0 16,0 0-12-16,0 0 12 15,0 0-1-15,0 2 1 16,4 3-3-16,2-1 4 15,1 0-1-15,5-2 0 0,3 1 2 16,4-1-3-16,5-2 1 16,9 0 0-16,6 0-7 15,10 0 7-15,4-5-6 16,8-3 5-16,5 3-76 16,1 0 26-16,1 3-44 15,-6 2-53-15,-8 0-4 16,-12 0-200-16</inkml:trace>
  <inkml:trace contextRef="#ctx0" brushRef="#br0" timeOffset="49666.2561">18767 8176 130 0,'0'0'50'0,"0"0"50"0,0 0-55 16,0 0 49-16,0 0 3 15,0 0 2-15,0 0-34 16,0 0-9-16,-11-22-13 16,11 22 33-16,-3 0-40 15,3 0 15-15,0 0-20 16,0 0-13-16,0 0 4 15,0 0-22-15,0 4 0 16,0 12 4-16,0 4 17 16,0 2-4-16,0 5 11 15,0 2-25-15,0 5 24 16,0 2-14-16,6 8-8 0,1 2 12 16,0 5-16-1,1 3 10-15,3 1-1 0,-1-3-4 16,-1 0 2-16,1 0 0 15,-1-3-7-15,0-3 11 16,-1 0-9-16,-4 0-3 16,2 0 7-16,-3-2-1 15,1 0-2-15,-1 0-1 16,0 0-3-16,-1-2 11 16,-1-1-3-16,2-6-8 15,-3-3 0-15,2-6 11 16,-2-6-14-16,0-1 3 15,0-5 0-15,0-1-1 16,1-7 4-16,-1-2-3 16,0-2 0-16,2 1 6 15,0-3-13-15,0 0 7 0,-2 0-17 16,0 0 13-16,1 0-37 16,3 0-2-16,-1 0-25 15,1 0-91-15,2 0-17 16,0 0-99-16</inkml:trace>
  <inkml:trace contextRef="#ctx0" brushRef="#br0" timeOffset="61701.9225">19258 2080 114 0,'0'0'72'0,"0"0"-21"15,0 0 25-15,0 0 19 16,0 0-35-16,0 0 17 15,0 0-39-15,-3 0 35 16,3 0-19-16,0 0-24 16,-2 0 17-16,2 0-12 15,-1 0-29-15,1 0 27 16,0 0-26-16,0 0 3 0,0 0-6 16,0 0 2-1,0 0 15-15,0 0 0 16,0 0 16-16,0 0 24 0,0-4-29 15,6-7-18-15,1 0-14 16,3 0 14-16,1-1-21 16,-2 0 7-16,1 2 0 15,1 3 0-15,-3 3-5 16,1 3 5-16,-2 1-3 16,-1 0-17-16,3 0 14 15,-1 8 0-15,0 1 0 16,-3 0 5-16,2-1 1 15,-1-5 0-15,-1 0-3 16,-3 0 16-16,6-3-16 16,-2 0 6-16,5 0-3 0,5-3 3 15,-1-8-2-15,4-1-1 16,-4 1 0-16,0 1 6 16,-4 4-14-16,-1 2-9 15,-3 1 16-15,0 3-1 16,-3 0-16-16,-1 0 18 15,2 0-1-15,0 0 3 16,-1 0-3-16,3 0 1 16,0 4 0-16,-2 0-1 15,5 0 1-15,-2 1 0 16,-1-2 2-16,1-2-1 16,0-1-1-16,2 0 0 0,-1 0 8 15,2 0-16 1,1 0 13-16,-1 0-5 0,1-1 0 15,-3-2 7-15,-3 1-14 16,-2 0 7-16,0 2-17 16,-4 0 15-16,2 0-14 15,-1 0 16-15,2 0-5 16,2 4 17-16,1 1-19 16,-1 2 7-16,5-2 0 15,-3-2 1-15,4-1 2 16,1-2-3-16,1 0 10 15,2 0-9-15,-2-2 8 16,0-3-9-16,-2-1 1 16,-2 2-4-16,-3 2 8 0,-3-1-5 15,0 3 0-15,-3 0 3 16,3 0-8-16,-3 0 3 16,2 0-18-16,1 0 19 15,1 0-6-15,4 1 7 16,1 6 4-16,2 2 4 15,2-3-9-15,1 0 1 16,-2-1 0-16,0-5-1 16,2 0 8-16,-5 0-6 15,2 0 1-15,-2 0 5 16,4-5-7-16,-2-4 0 16,3-1 5-16,-1 3-18 15,-4 0 11-15,-1 4 2 16,-2 1 0-16,-3 2-14 0,2 0 13 15,1 0-16-15,0 5 17 16,5 5-9-16,1 1 11 16,3-2-2-16,3-1 4 15,0-2 5-15,2-1-11 16,1-4 2-16,0-1-1 16,0 0-1-16,1 0 4 15,1-4 2-15,-4-4-4 16,-4 3-14-16,-6 2 9 15,-6 3 0-15,-1 0-11 16,-1 0 6-16,1 2 0 16,-1 7 10-16,4 3 0 0,-3-1 10 15,3 0-17-15,-2-2 7 16,3-2 0-16,0-2 3 16,1-2 0-16,1 1-1 15,1-2-2-15,-3 1 3 16,0-2-8-16,-1 1 5 15,0 0 0-15,-3 1-7 16,4-1 9-16,-5-1-2 16,4 0 0-16,-2 1 8 15,0 1-10-15,2 0 2 16,-2 2 0-16,1 0-8 16,1 2 10-16,0 3-2 15,-1 1 0-15,1 2 9 16,2 0-10-16,-1 1 1 15,2 0 0-15,-2-5-12 0,1-1 4 16,-4-1 3-16,1-5 4 16,0 0-18-16,-3-2 16 15,1 0-12-15,-2 0 3 16,0 0 10-16,0 1-2 16,0 3-7-16,0 4 9 15,0 1 4-15,-3 4-5 16,-5 1 3-16,-1 1 0 15,5-1 0-15,1-1 6 16,3-4-6-16,0-5 0 0,0 0-1 16,0 0-2-16,0-1 3 15,0 1 0-15,0-1 0 16,0 0 1-16,0 3-1 16,0-2 0-16,0 0 6 15,0 2-6-15,0-3 0 16,0 0 1-16,0 1-4 15,0-1 8-15,0 0-5 16,-3 1 1-16,0 3 6 16,0 0-13-16,-2 3 6 15,-2 1 0-15,1 1-1 16,0 2 6-16,1-2-5 16,1 1 0-16,1-4 2 15,-1-1-4-15,2-3 2 16,1-2 0-16,-2 0-3 0,0-3 3 15,-3 3 0-15,-4 1-1 16,-3 1 2-16,3 2 4 16,-6 1-5-16,3 0-1 15,1 2 1-15,-1-2 0 16,4 0 10-16,1-1 19 16,0-5-27-16,2 3 22 15,-2-3-16-15,1-1-5 16,-2-1 24-16,-2 0-19 15,1 0-1-15,-4-1 5 16,4-8-11-16,-2 2 16 16,3 2-14-16,2 2 0 0,-2 3 18 15,-1 0-20-15,-3 0-1 16,-1 0 0-16,0 8 13 16,-2-1-13-16,4 3 0 15,1-5 0-15,1 1 2 16,1-3-1-16,1 2-1 15,2-3 3-15,-1 0 7 16,1 1-10-16,2-1 0 16,-1-1 3-16,-3 1-6 15,0 0 3-15,-3-2 0 16,-1 0 0-16,1 0 7 16,-2 0-7-16,2 0 0 0,-1 0 3 15,0 0-2 1,0 0-1-16,1 0 0 0,-2 0-2 15,1 3 6-15,-2 0-4 16,-2 3 0-16,3-3-3 16,-1 2 3-16,2-5 0 15,2 3 1-15,1-3-3 16,1 0 4-16,-1 0-2 16,-1 0 3-16,0 0 0 15,-1 0-3-15,-2-8 0 16,-1 0 2-16,0 1-7 15,0 3 8-15,-2 3-3 16,-1 1 0-16,-4 0-6 0,-2 11 3 16,-3 5 3-1,4-1 0-15,1-1-3 0,3-2 4 16,6-5-1-16,4-2 5 16,4-4-3-16,1 1 2 15,3-2-4-15,-1 0 0 16,-1 0 4-16,-2 0 2 15,-2-2-3-15,-3-4-3 16,-5-1 2-16,2 1-3 16,-3 3 1-16,1 3 0 15,-3 0-9-15,2 0 9 16,1 0 0-16,1 0 4 0,1 3 1 16,1 0 4-1,0 0-9-15,-3-1 3 0,4 1 6 16,-2 0-7-16,-3-1 10 15,-3-2-4-15,-6 1-4 16,-7 0-1-16,-5 0-3 16,-2 1 0-16,5-1-2 15,3 1 9-15,7 0-6 16,3 2-1-16,4-3 5 16,5 1-8-16,3 0 3 15,0-1 0-15,3 1-3 16,-1-2 4-16,3 0-1 15,-1 0 0-15,-3 0 10 16,-1 0-12-16,-1 0 2 16,-3 0 0-16,-5 0-1 0,-2-3 1 15,-5-8 0-15,-3-7-5 16,2 1 7-16,1 0-8 16,9 3 6-16,3 2 0 15,5 5 6-15,3 3-1 16,3 2-5-16,0 1 0 15,-1 1 5-15,1 0-10 16,-1 0 5-16,1 0-10 16,-1 0-1-16,-2 0 19 15,1 0-8-15,2 0 0 16,1 0 6-16,0 0-3 16,0 0-3-16,0 0 5 0,-3 0-7 15,1 0 2-15,-4-8 0 16,0-9-1-16,-3-2-5 15,0-6 6-15,-3-1 0 16,2 4 0-16,4 3 1 16,1 7 0-16,4 4-1 15,-1 5 1-15,2 3 5 16,0-2-8-16,-2 2 2 16,2 0-9-16,0 0 4 15,0-3-3-15,0-1 8 16,0-3 1-16,4-3 12 15,8-2-15-15,1 0 2 16,1-2 0-16,-1 3 4 16,-1 0-3-16,-3 2 4 15,-2 6-5-15,-4 0-4 0,-1 1 2 16,-2 2 2-16,0 0 0 16,0 0-1-16,0 0-3 15,0 0 4-15,0 0 0 16,0 0 7-16,2 0-11 15,2 0 4-15,-1 0-5 16,3 0 0-16,4 0 10 16,2 0 0-16,6-12-5 15,-1 0 13-15,2-5-14 16,-1 2 1-16,-2-2 0 0,-1 3-19 16,-3-2 28-1,-6 5-9-15,-5 2 0 0,-1 1-4 16,0 6 4-16,0 1 0 15,0-1 3-15,0 2-1 16,0 0 2-16,0 0-4 16,0-1 0-16,0 1-10 15,0 0 5-15,2 0-2 16,1 0 3-16,6-3 3 16,0 2 1-16,3-6 0 15,1 1-2-15,-2-2 12 16,2-1-10-16,-1-2 0 15,2-2 0-15,-3-1-3 16,-6 0 3-16,-1 5 0 16,-2-1 0-16,-2 7 12 0,0 1-16 15,0 2 4-15,0 0 0 16,0 0-13-16,0 0 10 16,0 0 3-16,0 8 0 15,0-1 3-15,0-1-11 16,0-3 8-16,3-3-2 15,1 0-3-15,1 0 5 16,5 0 0-16,2 0 2 16,3-9 9-16,-2-2-13 15,-2 0 2-15,2-1 0 16,-5 4-2-16,-1 1 7 16,-1 3-5-16,-5 4 0 0,-1 0-7 15,2 0 4 1,1 0 0-16,3 0 3 0,2 3-4 15,2 6 6-15,2 0-2 16,3-1 0-16,4-1 3 16,3-5-5-16,4-1 2 15,4-1 0-15,-2 0-2 16,-1-6 4-16,-2-1-2 16,-4 0 0-16,-6 2-31 15,-3 2-20-15,-6 3-35 16,-4 0-61-16,-2 8 85 15,0 9-3-15,-14 2-100 16,-4-5-304-16</inkml:trace>
  <inkml:trace contextRef="#ctx0" brushRef="#br0" timeOffset="66455.7153">22772 8576 377 0,'0'0'259'15,"0"0"-140"-15,0 0-47 16,0 0 85-16,0 0-34 16,0 0-64-16,0 0-35 15,-31 0-24-15,41-2-2 16,9 0 2-16,4 1 0 15,0 1-40-15,-3 0-82 16,-8 0-178-16,-7 4-12 0</inkml:trace>
  <inkml:trace contextRef="#ctx0" brushRef="#br0" timeOffset="66602.4567">22747 8716 576 0,'0'0'65'0,"0"0"-64"16,0 0 36-16,0 0 69 15,0 0 12-15,0 0-78 16,72 6-10-16,-40-13-30 16,1-5-51-16,-1-5-254 15</inkml:trace>
  <inkml:trace contextRef="#ctx0" brushRef="#br0" timeOffset="67101.0373">23121 8221 508 0,'0'0'106'16,"0"0"-23"-16,0 0-47 16,0 0 66-16,0 0-34 0,0 0-47 15,66-24 17-15,-47 24-17 16,-1 0-10-16,-3 4 22 16,-3 10-27-16,0 3-5 15,-8 4-1-15,-2 2 7 16,-2 1 4-16,0-1-5 15,-14-1-4-15,-2-2 0 16,-2-3 9-16,5-4-11 16,2-2 0-16,4-5 9 15,3-3-9-15,4-3 0 16,0 0 5-16,0 2-4 16,0 0 1-16,1 1 1 0,12 2-1 15,4 4 16 1,4 0 13-16,2 2-9 0,1-2-12 15,-3 1-1-15,0-2-3 16,0-1-12-16,-3 0 5 16,-2-5-137-16,-4-2-178 15</inkml:trace>
  <inkml:trace contextRef="#ctx0" brushRef="#br0" timeOffset="67572.5068">23459 8174 603 0,'0'0'98'16,"0"0"-43"-16,0 0 1 15,0 0 11-15,0 0-11 16,0 0-55-16,52-13 9 0,-29 9-10 16,-1 1 8-1,-2 2-11-15,0 1 3 0,-4 0 0 16,0 0-1-16,-5 5 4 15,-1 8-3-15,-6 3 8 16,-2 4 0-16,-2 4 53 16,0 5-29-16,-10 1 1 15,-4 2 30-15,-2-1-46 16,1-2 14-16,0-5 0 16,6-2-28-16,2-5 4 15,1-5-6-15,6-7 1 16,0-2-4-16,0-3-34 15,13 0-62-15,10-14-76 16,0-9-443-16</inkml:trace>
  <inkml:trace contextRef="#ctx0" brushRef="#br0" timeOffset="68034.7573">23839 8174 79 0,'0'0'544'0,"0"0"-498"16,0 0-38 0,0 0 62-16,0 0 18 0,0 0-57 15,85-17 4-15,-78 20-34 16,-2 8-1-16,-5 4 11 15,0 2 14-15,0 3 45 16,-18 0-28-16,-2-1-21 16,3-4 27-16,3-3-39 15,5-5 7-15,8-2-16 16,1 0 0-16,0-1-4 16,10 0 4-16,6-1 0 15,4 1 7-15,-5 2 0 16,-2 0-5-16,-7 5-2 15,-4 0-1-15,-2 5-6 16,-2 1 7-16,-15 2 0 0,-5 4 17 16,0-2-5-16,-1-2 13 15,9-2-10-15,0-7-6 16,10-3-9-16,2-4 0 16,2-3-13-16,0 0-40 15,12-12-114-15,8-10-181 16</inkml:trace>
  <inkml:trace contextRef="#ctx0" brushRef="#br0" timeOffset="68622.445">24254 8081 167 0,'0'0'405'0,"0"0"-320"16,0 0 3-16,0 0 53 0,0 0 10 16,-53 89-89-16,35-60-5 15,2 5-1-15,0 2-40 16,5-2 17-16,2-1-24 15,8-3 5-15,1-6-13 16,0-7 3-16,13-4-4 16,2-8 13-16,6-3-13 15,-2-2-4-15,-2 0-24 16,-4-5-9-16,-6-5 33 16,-4 3-21-16,-3-3 25 0,0 4-6 15,-4 2-3-15,-11 1 9 16,0 3 0-16,-1 0 2 15,3 0 3-15,5 0 1 16,4 0-5-16,4 0-1 16,0 0-9-16,0 0 7 15,12-1-155-15,11-9-132 16,1 0-183-16</inkml:trace>
  <inkml:trace contextRef="#ctx0" brushRef="#br0" timeOffset="69100.2487">24394 8280 673 0,'0'0'164'0,"0"0"-70"0,0 0 56 16,0 0-62-16,0 0-21 16,0 0-25-16,-74 30-33 15,74-17 9-15,0 3-18 16,0-2 0-16,9-2-1 15,7-5 9-15,4-3-5 16,3-4-3-16,-3 0 2 16,-2-3-9-16,-3-12-7 15,-6 1 2-15,-3-7 12 16,-4-2-12-16,-2-1 12 16,0-3 0-16,0 1 1 15,-12-3-4-15,0 0 3 0,0-3 0 16,1 3-2-16,3 3 3 15,6 1-1-15,2 7 0 16,0 3-2-16,15 4 1 16,4 5-6-16,4 6 7 15,-1 0-13-15,-1 0 23 16,-3 8-10-16,-2 12 0 16,-7 5-1-16,-9 7-14 15,0 4 19-15,-8 0-4 16,-12-2 22-16,-2-2-19 15,-1-5 7-15,2-3-10 16,4-2-1-16,0-6-31 16,2-3-201-16,2-3-430 0</inkml:trace>
  <inkml:trace contextRef="#ctx0" brushRef="#br0" timeOffset="69602.8064">23346 8826 602 0,'0'0'46'16,"0"0"-21"-16,-98 5 78 15,89-5 13-15,6 0 29 16,3 0-88-16,0 0-46 16,5 0-7-16,20 0 2 15,8 0 28-15,12-7-18 16,11-1 0-16,14 0 28 15,11-1-28-15,8-1 17 16,14 3-11-16,5-1-21 16,7-1 5-16,-1 2-3 0,-3-1-3 15,-4-2 0-15,-8 0-1 16,-7-1 1-16,-13-1 4 16,-18 4-1-16,-17 2-1 15,-20 3-2-15,-12 1 0 16,-8 2-2-16,-4 0-26 15,0 0 23-15,0 0 3 16,0 0-32-16,-7 0-1 16,-2 8-57-16,2-1-70 15,0 1-127-15</inkml:trace>
  <inkml:trace contextRef="#ctx0" brushRef="#br0" timeOffset="74770.2262">23390 9341 338 0,'0'0'250'0,"0"0"-196"15,0 0-1-15,0 0 36 16,0 0-11-16,0 0-31 15,0 0-45-15,0-5 3 16,0 10 28-16,0 7 12 16,0 3 0-16,0 2-15 15,0-2-9-15,0 1 23 16,0-1-27-16,4-6-7 16,9-2 11-16,1-2-20 0,4-4 8 15,0-1-5-15,3 0 2 16,2-5 2-16,0-7-5 15,-1-2-3-15,-5 0 0 16,-2 0-1-16,-4 2 1 16,-7 2-1-16,-1 3 9 15,-3 3-17-15,0 1 8 16,0 3 1-16,0 0-6 16,0 0 7-16,0 0-1 15,0 2 11-15,0 10-9 16,0 1 11-16,0 4-8 15,0-1-2-15,0-1 9 16,6 0-11-16,1-2-1 0,1-2 6 16,-2-1 1-16,1-3-9 15,-4-4 2-15,3-1-19 16,0-2-50-16,2 0-74 16,2-8-110-16,-3-6-262 15</inkml:trace>
  <inkml:trace contextRef="#ctx0" brushRef="#br0" timeOffset="75108.7364">23790 9299 534 0,'0'0'93'0,"0"0"-14"16,0 0 39-16,0 0 15 15,0 0-84-15,0 0-30 16,1-9-7-16,-1 13-9 16,2 9 33-16,-2-1-11 15,0 0-10-15,0 4 9 16,3 0 1-16,0-1-9 16,1-1 7-16,0 2-22 15,1-4 18-15,1-1-18 16,-1 0 3-16,5-3 0 15,-3-1 2-15,-1-3-4 16,-1 0-2-16,-3-2-14 16,0 0-49-16,0-2-47 0,-2 0-93 15,0 0-35-15</inkml:trace>
  <inkml:trace contextRef="#ctx0" brushRef="#br0" timeOffset="75587.0893">23870 9307 696 0,'0'0'112'0,"0"0"-28"15,0 0 16 1,0 0 12-16,0 0-60 0,0 0-23 15,-43 7-8-15,34 10-14 16,0 3 33-16,-1 2-12 16,1 4-18-16,1 3 19 15,3 0-16-15,4 0 7 16,1 0-4-16,0 0-15 16,0-2 8-16,0-3-9 15,9-4 0-15,2-6 3 16,3-4 1-16,1-6-4 15,2-4 0-15,-4 0-5 16,2-6 4-16,-3-10-6 0,-2-1-16 16,-4 0 16-1,-4 0 1-15,-2 3 6 0,0 2 0 16,-2 3-8-16,-6 5 4 16,-1 1-7-16,-2 3 10 15,1 0-10-15,-1 0 20 16,4 0-9-16,2 0 0 15,2 4-28-15,3-1-18 16,0-3-75-16,0 0-95 16,14 0-33-16</inkml:trace>
  <inkml:trace contextRef="#ctx0" brushRef="#br0" timeOffset="76075.0035">24170 9264 547 0,'0'0'97'0,"0"0"-83"16,0 0 36-16,0 0 60 15,0 0-16-15,0 0 4 16,1 41-48-16,-12-17 28 16,-2 0-38-16,3 3 19 0,1 2-28 15,5 0-11-15,2-2 5 16,2-1-25-16,0-3 7 16,0-5 1-16,9-3-1 15,5-3-7-15,2-7 0 16,2-4-12-16,0-1-2 15,-5 0-7-15,-1-4-29 16,-3-8 34-16,-6-2 2 16,-2 1 14-16,-1-1-6 15,0 1 9-15,-3 2-11 16,-5 3 7-16,-1 4 0 16,1 1-12-16,1 3 12 0,-1 0 1 15,1 0 0-15,4 0-28 16,-2 0-31-16,5 3-149 15,0-1-36-15,0-1-119 16</inkml:trace>
  <inkml:trace contextRef="#ctx0" brushRef="#br0" timeOffset="76916.8863">24596 9383 475 0,'0'0'305'0,"0"0"-228"16,0 0 40-16,0 0-36 15,0 0 6-15,0 0-57 16,0 0-29-16,-22 14 38 15,19 0-27-15,3-2-2 16,0 3-5-16,0-5 7 0,3 0-12 16,6-4 0-16,4-3 5 15,1-3-11-15,-1 0-6 16,1 0 5-16,-5-10 6 16,1-4-15-16,-4-1 14 15,-4-2-1-15,-2 0 3 16,0-2-4-16,-5 0 5 15,-10 2-1-15,0-3 0 16,-2 0 8-16,1-3-2 16,3 2-6-16,6 1 1 15,2 3 8-15,5 0-7 16,0 4-2-16,0-1 0 16,9 5 4-16,6-1-9 0,2 4 5 15,0 1-3-15,0 4 3 16,1 1 0-16,-6 0 1 15,1 0-1-15,-6 6-2 16,-1 11 0-16,-6 6-1 16,0 3 3-16,0 6 5 15,-5-1 0-15,-5-4 8 16,-1-3-4-16,5-7 0 16,1-3-18-16,5-5 6 15,0-5-110-15,8-4-170 16,9 0-274-16</inkml:trace>
  <inkml:trace contextRef="#ctx0" brushRef="#br0" timeOffset="77252.2904">24850 9177 562 0,'0'0'113'15,"0"0"-78"-15,0 0 92 16,0 0-40-16,0 0-43 16,0 0-2-16,93-15-42 15,-76 15 20-15,-3 0-4 16,0 0-2-16,0 0 0 16,-3 0-2-16,0 3 3 15,-1 6 12-15,-6 5-11 0,1 2 28 16,-5 5-5-16,0 3-27 15,0 2 37-15,-3 2-27 16,-13 2-7-16,-1-3 23 16,0-1-35-16,-2-1-3 15,4-3 8-15,0 0-8 16,0-2-97-16,-3-1-227 16</inkml:trace>
  <inkml:trace contextRef="#ctx0" brushRef="#br0" timeOffset="96286.8195">3714 10737 287 0,'0'0'92'16,"0"0"-11"-16,0 0-73 16,0 0 44-16,0 0-23 15,0 0 14-15,0 0 9 16,0 0-36-16,-11 0-2 16,11 0-13-16,4 0 13 15,12 0-14-15,8 0 8 16,9 0 6-16,6 0 1 15,10 0-10-15,3 0-3 16,5 0 6-16,1 0-8 16,5 0 0-16,1-2-1 0,1-9 5 15,-2 0-4-15,-6-1 2 16,-7 1-1-16,-6 3-1 16,-10 0 10-16,-4 2-10 15,-12 0 0-15,-3 4 0 16,-6-1 19-16,-6 3-17 15,0-2 15-15,-3 1 7 16,0 1-12-16,0-2 21 16,0 1-9-16,0-1-12 15,0 1 16-15,0 0-27 16,0 1 3-16,0 0-4 16,2 0 6-16,1-2-12 0,2 2-47 15,0 0-104 1,4-6-80-16</inkml:trace>
  <inkml:trace contextRef="#ctx0" brushRef="#br0" timeOffset="137009.7546">3461 10877 247 0,'0'0'170'16,"0"0"-147"-16,0 0 7 16,0 0 70-16,0 0 16 15,0 0-48-15,0 0-28 16,0 0 10-16,-3 0-38 15,3 0 6-15,0 0-9 16,3 0 7-16,15 0-16 16,7 5 0-16,5-2 2 0,6 0 6 15,6-2-7 1,10-1 1-16,9 0 22 0,10 0-22 16,1 0 3-16,-2-3-5 15,-4-3 0-15,-8-3 3 16,-1 1 2-16,-4-2-5 15,1 0 0-15,-5-1-1 16,-1 1 1-16,-5 2 0 16,-4 1 9-16,-2 3-9 15,-4 1 0-15,-3 2 0 16,-3 1-8-16,-8 0 18 16,-4 0-14-16,-1 0 5 15,-3 0-1-15,-5 0 4 16,-1 0-4-16,-4 0 0 0,-1 0 13 15,0 0-8-15,0 0 27 16,0 0-20-16,0 0-8 16,0 0 3-16,0 0-7 15,3 0-3-15,2 0-43 16,5 0-96-16,4 0-46 16,-5 0-242-16</inkml:trace>
  <inkml:trace contextRef="#ctx0" brushRef="#br0" timeOffset="139817.1363">17713 9394 135 0,'0'0'71'16,"0"0"-40"-16,0 0 49 15,0 0-19-15,0 0-15 16,0 0-7-16,0 0-9 15,21-5 22-15,-6 5-1 16,1 0-24-16,1 0 0 16,1 0-6-16,1 0-10 15,6 0 29-15,0 0-29 16,5 0-4-16,3 0 8 0,2 0-8 16,1 0-5-16,-3 0-2 15,-1 0 0-15,-6 0-1 16,-6 0-72-16,-8 0-119 15,-12 0-220-15</inkml:trace>
  <inkml:trace contextRef="#ctx0" brushRef="#br0" timeOffset="140820.8407">12503 12422 392 0,'0'0'132'0,"0"0"-107"16,0 0 3-16,0 0 88 15,0 0 0-15,0 0-27 16,-27 0-54-16,27 0-26 16,0 0 10-16,3 0-9 15,17 0-10-15,18-5 19 16,14-1-17-16,11-2 26 16,3 2-27-16,0 2 8 15,-3-1-7-15,-5 0-1 16,-2-3 4-16,-3-1 1 0,-5 1 10 15,-6 0-16-15,-9-1 0 16,-10 3 5-16,-9 0 20 16,-6 2-21-16,-4 1 19 15,-3 0 29-15,-1 1-46 16,0 1 31-16,0-2-36 16,0 2 0-16,0-1 15 15,0 2-16-15,0 0 1 16,2 0-4-16,1 0-108 15,1 0-123-15,1 0 4 16,-1 0-384-16</inkml:trace>
  <inkml:trace contextRef="#ctx0" brushRef="#br0" timeOffset="148420.0626">12336 14320 342 0,'0'0'104'0,"0"0"-62"15,0 0-38-15,0 0 84 16,0 0 28-16,0 0-62 0,0 0-1 15,-42 0-48-15,42 0 17 16,0 0-18-16,0 0 1 16,0 2-5-16,9 3 5 15,14-2-5-15,9 0 31 16,7-3-15-16,6 2 12 16,8-2-8-16,5 2-12 15,7-1-4-15,2 2 1 16,-3-2-2-16,0 1-3 15,-10-2 5-15,-7 0-10 16,-6 0 5-16,-11 0 0 16,-10 0-5-16,-8 0 5 0,-4 0 0 15,-7 0 9-15,-1 0 1 16,0-2-12-16,0 1 2 16,0 1 0-16,0 0-18 15,0 0 11-15,0 0-159 16,0-1-39-16</inkml:trace>
  <inkml:trace contextRef="#ctx0" brushRef="#br0" timeOffset="149584.1221">12382 12393 244 0,'0'0'37'0,"0"0"-22"15,0 0 6-15,0 0 30 16,0 0 31-16,0 0-19 15,-84-5-14-15,74 5-24 16,0 0 6-16,2 0-20 16,-4 0 11-16,2 0 7 15,-5 0-28-15,-2 1 13 16,-5 7-14-16,-5 0 1 16,-3 3-3-16,-1-1 8 15,0 0-6-15,5-3 6 16,8-3-3-16,7-3 2 15,8-1-5-15,3 0 0 0,0 0 8 16,0 0-8-16,19 0 19 16,8-1 25-16,10-5-12 15,9-1 2-15,6 3-33 16,8-1 19-16,3 1 8 16,4-1-26-16,3 0 17 15,6-1 6-15,6 2-22 16,8-4 15-16,1 3-18 15,0 0 4-15,2-3 3 16,-5 1 0-16,-3 0-7 16,-10 0 9-16,-12 3 9 0,-11 0-18 15,-15 0 0-15,-11 3 1 16,-16 1 5-16,-4 0 0 16,-6 0-4-16,0-2 15 15,0 2-13-15,0 0 7 16,0 0-11-16,0 0 0 15,0 0 0-15,3 0-124 16,3 0-93-16,-2 3 17 16</inkml:trace>
  <inkml:trace contextRef="#ctx0" brushRef="#br0" timeOffset="258468.7724">2655 5442 448 0,'0'0'83'15,"0"0"-72"-15,0 0 8 16,0 0 92-16,81 4-22 15,-44-4 22-15,13 0-65 16,6-5 10-16,8-3 0 16,9-4-31-16,-1 2 2 0,2-1-26 15,-5-2 2-15,-3 4 0 16,-7-1 5-16,-5 3-6 16,-6 1-2-16,-8 3 0 15,-13 3-2-15,-11 0 2 16,-10 0-1-16,-4 0-7 15,-2 0-106-15,0 0 28 16,-9 0-8-16,-17 1-123 16,-5 7-131-16</inkml:trace>
  <inkml:trace contextRef="#ctx0" brushRef="#br0" timeOffset="259368.0135">4395 6676 379 0,'0'0'103'0,"0"0"-64"15,0 0 20-15,-81-24 28 16,68 21 3-16,5-1 32 16,5 2-38-16,3 0-9 15,0 1-28-15,0 1-45 16,0 0 0-16,17 0-2 15,13 0 0-15,17 0 14 0,10 0-5 16,4 0-2-16,3 0-7 16,5 0 4-16,-2 0-4 15,-3 0 0-15,-6 0 2 16,-4 0-1-16,-8 0 3 16,-10 0-4-16,-11 0 0 15,-10 0 0-15,-10 0-10 16,-5 0 7-16,0 0 2 15,0 0-9-15,-20 0 18 16,-5 0-16-16,-13 0 4 16,-8 0-36-16,-7 0 31 15,-8 5-7-15,-5 2-16 16,-3 1 5-16,-1 0-11 16,0 3 33-16,9 0 3 15,16-5-9-15,15 1 11 0,14-6 0 16,13 0 3-1,3 2-12-15,3-1 8 0,27-1 1 16,13-1 33-16,15 0-22 16,14 0 4-16,17 0-15 15,10-16-66-15,6-11-492 16</inkml:trace>
  <inkml:trace contextRef="#ctx0" brushRef="#br1" timeOffset="326451.5185">14270 11840 459 0,'0'0'81'0,"0"0"1"0,0 0 11 15,0 0 8-15,0 0 24 16,0 0-39-16,0 0-28 16,12-57 2-16,-12 57-40 15,0 0 5-15,2 0 6 16,-2 0-26-16,2 0 5 16,3 2-10-16,4 13 2 15,0 7 31-15,0 7-11 0,-1 6-6 16,-3-2 7-1,0 1-16-15,-4 0 11 0,2-7-14 16,3-4-3-16,2-6 11 16,2-6-12-16,4-4 0 15,5-6 7-15,2-1 6 16,6 0-13-16,3-12 0 16,3-8 8-16,-1-3-11 15,1 2 3-15,-3 3-40 16,-8 5-32-16,-2 11-79 15,-10 2-110-15,-8 0-227 16</inkml:trace>
  <inkml:trace contextRef="#ctx0" brushRef="#br1" timeOffset="327317.6001">14135 13435 590 0,'0'0'100'0,"0"0"-23"0,0 0 7 16,0 0 27-1,0 0 22-15,0 0-66 0,0-19-38 16,0 21-27-16,0 15 9 16,0 10 32-16,0 4-23 15,0 4-17-15,6 3 31 16,-2 3-33-16,2 5 14 16,-3 2-2-16,-1 1 1 15,2-1-9-15,-3-7-5 16,2-6 0-16,2-7 2 15,-1-6-1-15,4-8-1 16,-4-8 0-16,1-3 4 16,-2-3-8-16,4 0 4 0,9-6 0 15,7-13 23 1,4-8-14-16,3-4-2 0,0-1-5 16,2 0-2-16,1 3 0 15,-2 4-1-15,-1 3-38 16,0 8-29-16,-6 5-76 15,-6 1-93-15,-12 4-225 16</inkml:trace>
  <inkml:trace contextRef="#ctx0" brushRef="#br1" timeOffset="339420.5142">19040 2063 164 0,'0'0'47'0,"0"0"-42"16,0 0-3-16,0 0 6 16,0 0 15-16,0 0 11 15,0 0-12-15,25-12 9 16,-22 9 14-16,2 1-12 15,0 2-7-15,-1 0-19 16,2 0-5-16,-3 0 10 16,0-2-11-16,0 2 23 0,-3 0 39 15,0 0-8 1,0 0 28-16,0 0-18 0,0 0 4 16,0 0 1-16,0 0-40 15,0 0-12-15,0 0 14 16,-7 0-23-16,-1 0-8 15,1 0-1-15,-1 0 12 16,1 2 0-16,1-2-11 16,1 2 5-16,-1-2-6 15,3 0 4-15,0 0-4 16,1 3 0-16,0-3 1 16,1 0-13-16,1 3 5 0,-2-1-72 15,1 4-72-15,-1-1-51 16,1 0-30-16</inkml:trace>
  <inkml:trace contextRef="#ctx0" brushRef="#br1" timeOffset="343657.3088">19165 2078 472 0,'0'0'35'0,"0"0"-24"0,0 0 25 15,0 0 12-15,0 0-29 16,0 0 13-16,-9 0-7 16,5 0-7-16,0 0 5 15,-1 0 10-15,-1 0-20 16,-1 0 17-16,-3 0-30 16,0 0 21-16,1 4-15 15,1 1-2-15,0 0 8 16,2-2-12-16,-2 0 0 15,4-2 0-15,0 2-1 16,1 1 1-16,-2-1 6 16,2-1-3-16,-1 0 3 15,-2 3-3-15,3-2 13 0,-3 2-9 16,2 0-7 0,-3-1 0-16,0 3-4 0,4-1 9 15,-4-2-9-15,2 1 4 16,1 1 0-16,-1-2 11 15,1 0-11-15,1 2 4 16,-2-2-2-16,0-1 4 16,1 1 7-16,1 1-13 15,-1 0 2-15,-1 1 10 16,-1 0-5-16,-1-1 2 16,4-1-9-16,0 1 2 15,0-2-2-15,1 2 3 0,-2 1-3 16,2-2 2-1,1 0 1-15,1 2-3 0,0-2 0 16,-3 0 0-16,3 2 0 16,-2-1-3-16,1 2 3 15,-2 0 8-15,0-1-8 16,3-1 0-16,-3 0-5 16,2 1 8-16,1-2-6 15,-2 2 3-15,2 1 0 16,0 0 2-16,0 1 2 15,0 1-1-15,0-1-3 16,0 0 0-16,0 1-1 16,0 0 2-16,0-2 0 0,0-2-1 15,0 3-2-15,2-1 2 16,2 0 0-16,-1 0 2 16,-2-2-2-16,1 2 0 15,-1-1 1-15,1 0-2 16,2-1 3-16,1 1-2 15,-4 0 0-15,1 1 6 16,0-2-7-16,-2 0 1 16,0 0 0-16,1-1-1 15,1-1 3-15,-2 2-2 16,4-2 0-16,-1 2 5 16,-2-1-5-16,4 0 0 0,-2 0 0 15,0 3-4-15,0-4 7 16,0 3-3-16,0-1 0 15,0 0 7-15,2-1-13 16,-3 0 6-16,1 0 0 16,0 1 1-16,0-1 3 15,2 0-4-15,-1-2 0 16,-1 3 2-16,0 0-3 16,-1-1 1-16,3-1 0 15,0 1-1-15,-2-1 1 16,0-1 0-16,2-1 0 15,-2 0 5-15,1 2 2 16,2 0-6-16,0-2 5 16,-2 2-6-16,4 2 3 15,-2-2-3-15,1 0 0 0,-2 3 5 16,1-2-5-16,0 1 3 16,0-2-3-16,1 2 0 15,-3-2 3-15,2-1 0 16,-1 1-3-16,3-1-2 15,-1 0 2-15,-2 1 0 16,3-1 0-16,0-2-3 16,0 3 7-16,2-3-4 15,0 5 0-15,0 0 4 16,-1-3-6-16,0 0 2 16,2 1 0-16,-2-1-2 15,-1 1 4-15,2-1-2 0,1-1 0 16,0 2 4-16,1-3-5 15,-2 0 1-15,1 1 0 16,2-1 3-16,-1 0-3 16,0 0 3-16,2 0-9 15,-2 0 12-15,-1 0-9 16,0 0 3-16,-2 0 0 16,1 0-3-16,-2 0 4 15,-1 0-1-15,2 0 0 16,0 0 4-16,0 0-6 15,0 0 2-15,1 0 0 16,-2 0-2-16,-1 0 6 16,1 0-4-16,-1 0 0 0,-2 0 1 15,-1 0-1 1,2 0 0-16,-1 0 0 0,3 0-1 16,-2 0 2-16,2 0-1 15,0 0 1-15,2 0 6 16,-1 0-7-16,0-1 0 15,3-1 1-15,-2 2-1 16,-1 0 5-16,1 0-5 16,-2 0 0-16,1 0 3 15,-1 0-4-15,0 0 1 16,1 0 0-16,-1 0-6 16,1 0 13-16,-2 0-4 0,0 0-3 15,0 0 1 1,0 0-1-16,2 0 4 0,-2 0-1 15,1 0 1-15,-2 0-2 16,3 0-2-16,-3 0 5 16,0 0-2-16,-1 0-3 15,3 0 0-15,0 0 0 16,1 0 8-16,0 0-7 16,1 0 11-16,-1 0-11 15,-2 0 8-15,2 0-5 16,-1 0-4-16,-1 0 0 15,1 0 3-15,1 0-2 16,-2 0 7-16,-1 0-8 0,0 0 3 16,0 0-3-1,1 0 0-15,1 0 1 0,0-1 10 16,-1-2-9-16,2 2 3 16,0-3-3-16,-2 4 11 15,3-3-20-15,0 3 7 16,-1 0 0-16,1-3-1 15,-4 3 4-15,1 0-3 16,1-1 4-16,-2 1-3 16,1-2-1-16,1-1 0 15,-1 2 5-15,1-3-12 16,2 1 15-16,-2 1-8 16,1 1 0-16,-2-2 1 15,-1 0-5-15,1 0 4 0,-2 1 0 16,3-1-3-1,0 0 6-15,1-2-3 0,-1 4 0 16,5-4 8-16,-6 0-8 16,1 0 0-16,-2 0 1 15,3 0-8-15,-2 2 9 16,-1 0-2-16,2-1 11 16,-2 2-10-16,-2-3-1 15,1 1 0-15,2 3 0 16,-1-4-3-16,3 1 3 15,-3-1 0-15,0 1 2 16,0 0 2-16,2 0-4 16,-1-2 0-16,-1 0 4 0,-2 2-5 15,2 1 3 1,1-4-2-16,0 4 8 0,-1-2-3 16,0-2-7-16,1 1 2 15,-1 1 0-15,3 1 3 16,-3 0-3-16,0-2 0 15,2 0 0-15,-1 1 3 16,-1 0-3-16,-2 1 0 16,2 0 0-16,-1 0-1 15,-1 1 4-15,2 0-3 16,-1-3 0-16,-1 2 3 16,1-4-3-16,-1 3 0 15,2 1 5-15,0-4-10 0,-2 3 8 16,0 0-3-16,0-2 0 15,-1 1 4-15,0-3-4 16,2 4 0-16,-2-4 2 16,-1 1 3-16,1-1-5 15,-1 1 12-15,-2-1 7 16,1 2-14-16,-1-2 1 16,0 3-3-16,0-2 1 15,0 0 15-15,0 1-11 16,0-1-6-16,0 0 4 15,1 0 3-15,-1 0-9 16,0-1 0-16,0 3 4 16,0-4 3-16,0 5-7 15,0-4 8-15,0 3-12 0,0-1 11 16,0 0-7-16,0 1 0 16,0 3 4-16,0-2-2 15,0 3 0-15,0-1 3 16,0-1 3-16,0-1 0 15,0 2-8-15,0-2 0 16,0 0 2-16,0 0-5 16,0 0 3-16,0-2 0 15,0 3 0-15,0-2 12 16,0-1-13-16,-1 4 1 16,0-1-9-16,-2 2 1 15,1-3 8-15,-2 2 0 0,0 0 0 16,1-1 3-16,-2-1-3 15,1 1 0-15,-1 0 4 16,0-2-4-16,-3 3 0 16,2-2 0-16,-3 1 5 15,1 0 3-15,-1 1-8 16,0 0 0-16,-1 0 5 16,1-1 1-16,0 4-5 15,2-3 5-15,-2 2 1 16,0-2 4-16,0 1-10 15,-3-1-1-15,0 3 0 16,1-3-3-16,-3 3 10 16,0 0-6-16,-1 0-1 0,0 0 0 15,-2 0-7 1,1 0 7-16,-3 0 0 0,1 0 3 16,3 0 1-16,-1 0-4 15,-1 0 1-15,4-2 5 16,-3 0-6-16,-2 1 0 15,4 0 2-15,-2 1-12 16,-1 0 10-16,3 0 0 16,-3 0 0-16,-1 0-1 15,3 0 1-15,-2 0 0 16,1 0 3-16,0 0-6 16,0 0 3-16,1 0 0 0,3 0-1 15,0 0 6 1,3 2-5-16,-3-2 0 0,5 2 3 15,-2-2-6-15,0 2 6 16,-2 1-2-16,-1 0-1 16,-3 2 3-16,-3-2-3 15,-2 2 0-15,-1 0-6 16,-5 0 6-16,1 0-1 16,-3 2 4-16,7-2-4 15,0-1 7-15,3 0-6 16,6-2 0-16,-1 0 7 15,2-2-11-15,2 3 4 16,-1-3 0-16,-1 0-5 16,-2 3 5-16,0-2 0 15,-6 1 0-15,-1-1 4 0,0 1-6 16,-2 1 2-16,1-3 0 16,2 5-4-16,0-5 11 15,5 2 0-15,2-1-7 16,0 1 5-16,1-2-7 15,4 1 2-15,-2-1-6 16,3 1 6-16,2-1 0 16,1 0 2-16,-2 0-10 15,2 2 13-15,-5-2-5 16,0 0 0-16,-3 0 1 16,-2 3-9-16,-1-1 11 15,-3 1-3-15,-1 0 0 0,0-1 11 16,-1 1-13-16,5-2 2 15,3-1 0-15,4 3-8 16,4-3 13-16,3 0-5 16,0 0 0-16,0 0-8 15,0 0 8-15,0 0-1 16,0 0-28-16,0 0 6 16,0 0-48-16,0 0-30 15,0 4-107-15,0-1-181 16</inkml:trace>
  <inkml:trace contextRef="#ctx0" brushRef="#br1" timeOffset="376101.4543">16894 2121 309 0,'0'0'80'0,"0"0"-77"16,0 0 123-16,0 0-52 15,0 0-6-15,0 0-33 16,0 0-19-16,0 0 25 16,-5 0 10-16,1 0 2 0,1 0 21 15,-4 0-52 1,1 0-15-16,-2 0-7 0,-1 0 8 16,-4 0-8-16,4 2 0 15,-4 3 0-15,2-1 2 16,0-1-2-16,0 2 0 15,3 0 4-15,1-1 2 16,0-1-2-16,0 0-1 16,3-1-2-16,-1 3 5 15,2-1-2-15,-1 0-4 16,-1 2 1-16,1 0 6 16,-1 0-5-16,3 2-2 15,-3-2 0-15,2 2 6 16,-2 0-4-16,1 1 0 15,2 1 0-15,1-1 1 16,1 0-3-16,0-1 0 0,0 0 0 16,0-1 2-16,0 0 2 15,0 1-4-15,0-1 9 16,0 0-9-16,0 0 13 16,0 1-10-16,0 0 0 15,0-2-1-15,0 2 4 16,0-1-6-16,0 2 0 15,0-2 3-15,0 2-3 16,0-1 0-16,0 0 1 16,0 3 2-16,1-3-2 15,1 0-1-15,2-1 0 0,-2 0 2 16,2 1-2-16,0 1 0 16,1-3 1-16,1 2-5 15,-1-1 8-15,1-2-4 16,-2 3 0-16,4-2 3 15,0 2-6-15,-1 0 3 16,2 0 0-16,-2 3-2 16,0-6 2-16,2 0 0 15,-4-1-1-15,6 2-2 16,-3 0 3-16,0-3 0 16,1-1-1-16,-1 1-7 15,2 0 14-15,0 0-6 16,0 3 3-16,1-4 3 15,0 1-8-15,0 2 2 0,-2-1-1 16,0 1-5-16,1 2 6 16,-2-5 0-16,1 0 0 15,-1-1-9-15,2 0 6 16,-1 1 2-16,0-2-2 16,3 0-2-16,-3 0 5 15,1 1 0-15,2 0-5 16,-3 2-1-16,0 1 2 15,1-4 1-15,-1 3 1 16,0-1-3-16,0-2 5 16,-1 2 0-16,1 0 0 0,-1-1 5 15,6-1-6 1,-3 0 1-16,2 0-2 0,-1 0-1 16,0 0 5-16,1 0-2 15,-1 0 0-15,1 0 4 16,0 0-4-16,-3 0 0 15,2 0 0-15,-2 0-5 16,0 0 7-16,0 0-2 16,-1-1 2-16,-2-3-2 15,3 2 0-15,0-1 0 16,0-1 1-16,2 0-2 16,1 0-7-16,2 1-34 0,-3-1 4 15,0-1-27 1,1 3 4-16,-2-1 16 0,-1 3 7 15,-2 0 26-15,-2 0-2 16,0-1 3-16,0-1-1 16,4 1 11-16,-3-2-4 15,4 1 5-15,2-1 0 16,-2-2-2-16,0 4 6 16,0-2-4-16,-2-2 18 15,-3 5-15-15,5 0 14 16,-2-3-6-16,-1 2-2 15,2-2 7-15,0-1-9 16,0 4 7-16,2 0-12 16,0 0 3-16,-1 0-5 15,4 0 0-15,-3-3 7 0,-1 0-7 16,1 3 0-16,-2-3 1 16,1 1 0-16,0 0 3 15,-2-2-1-15,1 0-1 16,-2 3 0-16,-2-3 5 15,1 0-6-15,2 1 0 16,-2 0-1-16,3-1 1 16,0-1-2-16,-2 3-26 15,5-3-27-15,0 2 10 16,-2-1-41-16,1-1 18 16,1 2 20-16,-5 0 3 15,5-2 30-15,-7 4 1 16,0 0 13-16,-1-3-2 15,2 1 9-15,0 3-7 0,-1-5 13 16,0 4-12-16,0-2 3 16,0 0-4-16,3-1 1 15,-2 1-2-15,-1-1 2 16,2 0-1-16,1 0 15 16,-3-1-8-16,-2 0 35 15,1 2-26-15,1-3-6 16,1 1 6-16,2-1-9 15,0-1 4-15,-2 0 5 16,2 0 5-16,-1 0 20 16,-2-2-12-16,-1 3-5 0,-4-3 3 15,-1 2 6 1,0-3 20-16,0 6 43 0,0-4-83 16,0 2 43-16,0-2-15 15,0 0-30-15,0 1 5 16,0-1-5-16,0-1-10 15,0 1 9-15,0-1-7 16,0 2 4-16,-3-1 0 16,-2 1-6-16,1 0 30 15,-2 1-20-15,1 0-11 16,-1 1 12-16,2-1-9 16,0 0 9-16,1 1-5 0,-2 0-5 15,2-1 8 1,-2 2-10-16,2-1 2 0,-2 0 5 15,-1 3-2-15,0-1-2 16,0 0-3-16,-4 0 3 16,5 0 3-16,0 1-6 15,-1-1 0-15,0 0-1 16,2 0 4-16,-3 2-3 16,2-2 0-16,-1 1 6 15,-1 0-9-15,-4 2 4 16,1-3-1-16,-5 3 2 15,0 0 3-15,0 0-5 16,-1-2 0-16,2 0 8 0,1-1-9 16,5 1 2-1,1-3 9-15,0 3 0 0,-1 1-10 16,0-1 1 0,1 2-2-16,-3-1 3 0,-1 1-3 15,-3-2 3-15,0 2-2 16,2-1 0-16,-4-2 3 15,2 3-3-15,-2-3 0 16,-2 3 1-16,1-2 2 16,-2 0-3-16,2 1-2 15,-1-2 0-15,2 0 2 16,0 2-1-16,2-1 3 16,-2-1-2-16,1 3 0 15,0 0-4-15,2-2 4 16,-3 0-3-16,5 1 4 0,-2 1-1 15,-1 0 0-15,2 0 3 16,-4 0-3-16,-2 0 0 16,0 0 1-16,-1 0-5 15,-1 0 6-15,1 0-2 16,-2 0 0-16,2 0 2 16,2 0-2-16,0 0 0 15,0 0 0-15,1 0 0 16,0 0 5-16,-2 0-4 15,3 0-1-15,-2 0-2 16,2 0 1-16,-2 0 2 16,4 1-1-16,0-1 0 0,1 2 3 15,1-2-3 1,-1 0 0-16,3 0-1 0,2 0 0 16,0 0 1-16,-1 0 0 15,2 0 0-15,-2 0 1 16,-3 0-1-16,2 0 0 15,-2 0 2-15,-2 0-4 16,2 0 0-16,1 0 2 16,0 0-4-16,3 0 7 15,1 0-3-15,0 0 0 16,-1 0 3-16,0 0-7 16,1 0 4-16,-1 0 0 15,3 2-3-15,-2-2 5 16,5 3-2-16,-1-1 0 0,1-1 0 15,-2 0-2-15,0 1 2 16,-2-1 0-16,0 1-3 16,1 1 6-16,-1-1-3 15,-1-2 4-15,1 3-4 16,0-3-1-16,0 2-2 16,4-1 3-16,0-1 2 15,-1 1 2-15,2 1-3 16,0-2 1-16,0 0 2 15,0 0-1-15,0 0-3 16,0 0 0-16,0 0-3 16,0 3-33-16,0 0-120 15,0-1-139-15</inkml:trace>
  <inkml:trace contextRef="#ctx0" brushRef="#br1" timeOffset="382567.4924">17167 2794 266 0,'0'0'83'0,"0"0"23"16,0 0-17-16,0 0-23 15,0 0 18-15,0 0-39 16,0 0 2-16,-21-14 17 16,17 13-31-16,1-1 21 15,-2 1-16-15,0-1-12 16,-1 2-12-16,0-2-12 16,-1 2 1-16,1 0 1 15,-1 0-3-15,-3 0 0 0,0 0-1 16,0 0 6-16,-2 0-7 15,2 0 1-15,-5 2 0 16,2 1 1-16,2-1 2 16,-3-2-3-16,5 0 0 15,0 1 0-15,-1-1-1 16,4 1 2-16,0 0-1 16,1 1 0-16,2-2 4 15,-2 1-9-15,0 0 4 16,-1 1 1-16,0 3-1 15,0-2-1-15,0 0 2 16,-1 3 0-16,0-2-4 16,3 0 2-16,1 1-1 0,0-1 0 15,0 1-1 1,2 0 6-16,-1 1-2 0,0-2 0 16,2 1-1-16,-2 3-1 15,2-4 2-15,-1 3 0 16,-1 0 0-16,2-2 0 15,-1 2 0-15,-1 0-3 16,2-1 9-16,0 1-10 16,0-3 4-16,0 4-4 15,0-3 3-15,0 2 0 16,0 1 1-16,0 0 0 16,0 0 6-16,0 2-6 0,0 0 0 15,0 0 0 1,0 1 2-16,0-2 1 0,0 1-1 15,0-2-2-15,0-1 5 16,0 2-9-16,0-4 4 16,0 3-3-16,0-3-1 15,0 2 8-15,0 0-4 16,0 1 0-16,3-1 0 16,-1 2-1-16,1-2 1 15,-1 0 0-15,0-1 2 16,1-1-2-16,-2 0 0 15,2-1 0-15,-1-1-2 16,1 2 0-16,-1-1 2 0,4 1-5 16,-2-1 4-1,2 0 0-15,-1 0 1 0,2 0 0 16,0 2 6-16,1-1-10 16,0 0 4-16,2-1 0 15,-1 1-5-15,4 1 7 16,-3-1-2-16,2-1 2 15,-3 1 3-15,-2-1-9 16,2 0 4-16,0 0 0 16,-1 0 0-16,-2-1 3 15,2 0-3-15,0-1 0 16,1-2-2-16,0 1 1 16,0 0 1-16,0-1-2 15,-1 3 0-15,0-3 1 0,3 1-11 16,-2-1 12-16,0 0-10 15,3 2 10-15,-3-2-10 16,3 1-2-16,1-1 5 16,-1 1-8-16,0 1 8 15,0-2 5-15,-1 1-9 16,2-1 8-16,-1 2-1 16,0-2-1-16,0 0 2 15,0 0 3-15,2 0 0 16,0 0 0-16,2 0 2 15,-2 0-7-15,4 0 5 16,-2 0-6-16,0 0 4 16,0 0-28-16,1 0 20 0,0 0 2 15,-1 0-6 1,2 0 10-16,-3 0-8 0,3-3 6 16,-3 0 3-16,1 2-2 15,1-2 2-15,-3 0 0 16,0 2-7-16,2-2 10 15,-1 0-5-15,2 3 5 16,-2-2 2-16,-1 1-2 16,0-1 2-16,1 2-2 15,-3-3 0-15,3 0-3 16,-3 0-2-16,-2 0-7 16,3-2 5-16,0 2 3 15,1-3 1-15,0 1 3 16,0-1-2-16,2-1 1 0,1 0-1 15,2-1 2-15,1 2-2 16,1-2 5-16,0 1 4 16,0-2 9-16,-2 2-16 15,1-3 0-15,-1 3-1 16,0-3 1-16,-5 3 5 16,1-2-4-16,-3-1-1 15,-2 0 2-15,0 2 1 16,-2-2-3-16,0 1 0 15,-4-1 0-15,-1-1 14 16,1 0-10-16,-2-2 3 16,-1 0 4-16,-1 0-6 15,0-3-2-15,0-1-3 0,0 2 2 16,0-1 2-16,0 2 7 16,0 0 1-16,0 1 7 15,-1 0 4-15,-5 1 0 16,2 2 2-16,-2-2-15 15,-3 2 25-15,0 4-18 16,0-2 4-16,-3 3 5 16,0 0-22-16,-3-2 16 15,-3 4-5-15,-2-1 2 16,1-3 20-16,0 4-25 16,2-3 19-16,0 0 7 15,0 1-25-15,-2-1-8 0,0 1 13 16,0 2-14-16,-1 0 2 15,-1 3-4-15,1-2 7 16,-4 2-9-16,-1-2-3 16,1 1 3-16,0 0 0 15,0-1 3-15,-2 1-5 16,0 1 7-16,1 0-5 16,3 0 0-16,1 0 3 15,0 0-3-15,-1 0 0 16,3 0-6-16,0 0 0 15,3 0 12-15,-1 0-2 16,2-2-4-16,-1 2 1 16,2 0-1-16,0-1 0 0,-3 1-6 15,1 0 6 1,-3 0 1-16,2 0-1 0,-2 0 0 16,-1 0-9-16,-1 0-1 15,1 1-16-15,0 5-13 16,1 2-21-16,3 0-116 15,5 1-36-15,3-3-150 16</inkml:trace>
  <inkml:trace contextRef="#ctx0" brushRef="#br1" timeOffset="385201.4806">19435 2825 498 0,'0'0'92'16,"0"0"-64"-16,0 0 51 15,0 0-11-15,0 0 2 0,0 0-16 16,-44-17-35-16,33 15 25 15,2 1-16-15,-2 1 30 16,0-3-8-16,-1 1-34 16,1 1 9-16,0 0 17 15,-6 1-40-15,2 0 8 16,-1 0-10-16,2 0 0 16,1 0-1-16,1 0 6 15,-1 2-5-15,2 3 0 16,-1-2 4-16,2 2-5 15,1-3 1-15,1 1 0 16,1 1-1-16,-2-1 2 16,2 2-1-16,0-2 0 0,2 2 1 15,-1-1-2 1,0 3 1-16,3-1-5 0,-2 1 1 16,2 1 4-16,0 0 0 15,0 2-1-15,-1 0 5 16,0 0-5-16,-1-1 1 15,2 2 0-15,2-2-8 16,-1 0 9-16,1 1-1 16,1-1 0-16,0 1-1 15,0 0-3-15,0 0 4 16,0-1 0-16,0 1-3 16,0-1 3-16,0 1 0 15,1-3 0-15,5 3-4 16,3 0 4-16,-5 0 0 0,4 0 3 15,-2 0-7-15,0-2 7 16,1 1-3-16,-1 0 0 16,0-2 7-16,-1 0-10 15,-2-2 3-15,-2 1 0 16,2-2-4-16,1 0 8 16,1-1-4-16,1 1 0 15,2 2-5-15,1 0 0 16,4-1 2-16,2 1 3 15,3 0 3-15,1-3-1 16,2 4 1-16,3-4-3 16,0 1-1-16,-1-1 0 15,-3 2-12-15,-1-1-14 0,1 1 19 16,-4-3-7-16,3 1 10 16,0-1 4-16,3 1-12 15,-1-3 11-15,-2 0-5 16,4 1-1-16,-3 0 6 15,3 0-15-15,-2 1-13 16,-1-1 6-16,1 1-9 16,0-2 16-16,-1 1 7 15,-1-1-8-15,-2 1 15 16,0-1-4-16,-2 0 7 16,0 0 0-16,0 0 8 15,0 0-10-15,0 0 2 0,4 0 0 16,-2 0 0-16,1 0 4 15,-2-2-4-15,-1-3 0 16,4 0 0-16,-1-1 0 16,3-1 0-16,0-2-3 15,-1 3 3-15,0-2-36 16,-3 0 12-16,1 1 5 16,-2 0 1-16,-3 1 16 15,1-2-1-15,2-1-2 16,-1 1-4-16,-2-3 10 15,0 1-1-15,-2 0 6 16,1-1 1-16,2-1-14 16,-1-2 3-16,1 0 4 0,-1 1-2 15,-3 3-7 1,1-2 9-16,-5 5 3 0,-3-2-1 16,-2 1-2-16,-1-1 17 15,0 1 3-15,0-2 23 16,0 0-35-16,-6 0 20 15,-4-1 12-15,3 1-26 16,-2-2 17-16,-2 4 15 16,2-1-23-16,-3 0 6 15,1 2-7-15,-2-2-15 16,0 4 20-16,0-3-22 16,-1 2 11-16,-4-1-14 0,2 0-2 15,-3 1 19-15,1 0-16 16,0 3 4-16,-2-1 8 15,1 1-1-15,1 1-10 16,-3-1-4-16,3 1 2 16,-3-1 7-16,-1 2-9 15,-2 0 1-15,2-2-5 16,1 0 12-16,1 0-8 16,1 2 0-16,0-1 4 15,-1 2-7-15,1-2 3 16,-2 1 0-16,-1-1 3 15,4 0-1-15,-5 1-1 16,4 1-1-16,1 0 2 16,0-2-4-16,3 2 2 15,-1 0 0-15,1 0-3 0,-3 0 8 16,0 0-8 0,0 0 3-16,-1 0-1 0,-1 0-8 15,0 0-7-15,-1 0-26 16,-4 0-49-16,3 5-95 15,-1-2-44-15,2-3-385 16</inkml:trace>
  <inkml:trace contextRef="#ctx0" brushRef="#br1" timeOffset="386974.3984">20523 2078 266 0,'0'0'219'0,"0"0"-199"16,0 0 146-16,0 0-125 15,0 0 43-15,0 0 11 16,0 0-46-16,-13-13 45 16,13 11-34-16,0 2-12 15,0 0 4-15,0 0-25 16,0 0-16-16,0 0 9 16,-2 0-12-16,2 0-8 15,0 0 0-15,0 0-4 0,0 0-4 16,0 0 8-16,0 9 0 15,0-3 3-15,2 3 2 16,4-1-5-16,-3-1 0 16,1 0 0-16,0-4-2 15,0 3 2-15,0-3 0 16,-1-1 0-16,-2 1 4 16,0-3-5-16,1 0 1 15,1 0 0-15,5 0 1 16,-1 0-1-16,7 0 6 15,2-8-6-15,2-1 8 16,1-2-16-16,1 2-21 16,-1-2-92-16,2 3-74 0,-3 0-80 15</inkml:trace>
  <inkml:trace contextRef="#ctx0" brushRef="#br1" timeOffset="389719.4339">21929 2113 138 0,'0'0'169'0,"0"0"-52"16,0 0-48-16,0 0 51 15,0 0-36-15,0 0-33 0,-3-7 9 16,-3 7-14-1,1-2 7-15,-1 0-9 0,0 1 11 16,-2-1-9-16,-2-1-5 16,1 1-37-16,-1 0 27 15,2-1-25-15,-4 1 2 16,0 2 0-16,-3 0-7 16,0 0 1-16,-4 0-2 15,4 0 4-15,-1 0-4 16,0 0 0-16,3 0 1 15,0 0-6-15,-1 0 9 16,1 2-4-16,1-2 0 16,3 0 6-16,0 3-7 0,-2-3 1 15,2 4 0 1,-1-1-6-16,0 2 7 0,-2 0-1 16,1-2 1-16,0 1 7 15,-1 1-13-15,-2 0 5 16,5-2 0-16,0 1-1 15,3-2 3-15,2 1-2 16,-3-1 0-16,0 4 7 16,0 0-11-16,-1 1 4 15,1 1 0-15,0 1-3 16,1 0 1-16,-2 4 2 16,-1-3 1-16,2 3-1 0,2-2 0 15,-2 1-3 1,2 1 1-16,-2 1-3 0,4 0-7 15,2-2 12-15,-1 1-1 16,2-4 1-16,0 2 0 16,0 0 0-16,0 1-1 15,0 1 1-15,0-2 0 16,0 1-2-16,2 1-4 16,1-2 8-16,4 2-2 15,-1 0 0-15,1-1 3 16,2 1-20-16,3-2 28 15,-1 2-11-15,2-3 0 16,-3 2 2-16,-1-4-3 16,2 1 1-16,-5-2 0 15,0-2-6-15,1 1 6 0,1 0 0 16,0 2-4-16,3-2 4 16,-2 2-3-16,3 3-22 15,-2 0-18-15,1 1-18 16,2 2-9-16,-1-1 7 15,0-4 11-15,-1-1 14 16,-1-5 29-16,2 1 0 16,-3-2 9-16,1-2-1 15,2 0 1-15,2 0 0 16,2 0 8-16,2 0-3 16,3 0-1-16,3 3-4 15,-2-1 0-15,1 0-4 0,-1-1 6 16,0 1-2-16,-2-1 0 15,1 1 7-15,-1-2-7 16,0 0 0-16,-1 0-2 16,2 0 1-16,-4 0 2 15,2 0-1-15,0 0 20 16,-2-3-19-16,2 0 6 16,0-1-3-16,1 1 1 15,-1 1 5-15,-2-1-10 16,-2 1 4-16,1 0-1 15,-2-3 2-15,-1 3-5 16,1-1 0-16,2 0 2 16,0-1 3-16,1-1 0 0,-2 2-5 15,1-3 0 1,0 0 0-16,-2 2 0 0,2-1 0 16,-1-1 1-16,0 0-2 15,-3 0 4-15,1-2 0 16,-4 0-3-16,0 1 5 15,0-2-1-15,0-1 18 16,-2-1-21-16,1 0 17 16,-3 1-14-16,0-2-4 15,-2-1 0-15,-1 0 4 16,-1-1-8-16,-1 1 4 16,0 2 0-16,0 0 6 0,0-1 12 15,-1 1 12 1,-6-3 14-16,1 5-33 0,-1-5 6 15,1 4-17-15,0-1 8 16,-2 0-3-16,0 3-2 16,-1-1 1-16,-3-1 16 15,2 3-10-15,-4-2 4 16,-1 1-4-16,2-1 16 16,-5 1-11-16,3-2-13 15,0 0-1-15,1 2 3 16,2-3 3-16,-1 5-2 15,0-2-5-15,0 2 1 16,-1 0-2-16,1 1 3 16,-2 0 0-16,0-1 2 15,1 2 1-15,1 0-10 0,1 1 5 16,-3 0 0-16,3 2 2 16,0-2-1-16,1 2-1 15,-3-1 0-15,2 0-5 16,-1 2-5-16,-3-2-4 15,0 1-37-15,-4 1-22 16,0 0-23-16,-2 0 13 16,0 0-29-16,2 0-232 15</inkml:trace>
  <inkml:trace contextRef="#ctx0" brushRef="#br1" timeOffset="391917.8113">22061 2779 362 0,'0'0'133'16,"0"0"-73"-16,0 0 23 16,0 0 2-16,0 0-17 0,0 0 3 15,0 0-26 1,-85-35-42-16,71 34 16 0,-2-4 15 16,1 5-28-16,-1-5 30 15,2 4-24-15,-2 1-7 16,4 0 7-16,-2 0-12 15,-2 0 3-15,-3 0 1 16,-1 0 2-16,1 0-7 16,-1 0 1-16,2 0 0 15,-1 0-3-15,-3 1 6 16,-1 1-3-16,1-2 0 16,3 0 7-16,4 0-7 0,3 3 0 15,-2-3 1 1,4 2-2-16,-2 0 1 0,3 0 0 15,1 1-3-15,1-1-3 16,0 1 4-16,2-3 2 16,-1 3 0-16,-1 1-1 15,-2 1 1-15,1 0-1 16,-1 3 0-16,-1 0-4 16,-2 1-1-16,1 0-1 15,0 1 7-15,3 2-3 16,0 2-6-16,6 0 3 15,0 1 0-15,2-2 0 16,0 1-1-16,0-1 7 16,0 0 0-16,0 0 0 15,0-2 3-15,0 2 1 0,0-1-4 16,2-1 0-16,-1 2 0 16,0-1 0-16,3 2 0 15,-3-3 0-15,4 0-9 16,1 0 1-16,2-1 1 15,2 0-23-15,-1 1 13 16,1-2 10-16,0 1-22 16,-1-3 28-16,2 3-9 15,-2-2 10-15,1-1-8 16,2 0 12-16,0 0-8 16,3-2 4-16,1 0-14 15,4-2 11-15,-2-2 3 0,3 1 2 16,-1-2-2-16,1 1-29 15,2-1 21-15,-2 2-4 16,2-2-8-16,-2 0 20 16,2 0-1-16,0 0 1 15,0 0 5-15,-1 0-2 16,2 0-6-16,1 0-2 16,-1 0 5-16,-1 0 5 15,2-3-5-15,-1 0-21 16,0 0-2-16,-2 3-1 15,-1-3 24-15,-2 2-1 16,-2 0 3-16,1-2-4 0,-1 0 2 16,-1 0 0-16,-2-1-2 15,0 1 7 1,-4 0-5-16,4-2 0 0,-2-1 0 16,-1 0-1-16,2-2 6 15,-3 4-5-15,1-1 4 16,-2 0-2-16,3 2 7 15,1-3-2-15,-1 3-4 16,-1-4 5-16,0 1-4 16,-2 2-2-16,0-1-2 15,-2 0 7-15,-1 0-5 16,0-2-2-16,-1 0 5 16,-2 0 14-16,1-1 0 0,-2 0-9 15,1-1 20 1,-3 1-18-16,0-1 6 0,0 0-1 15,0 1-2-15,0 0 15 16,0 0-27-16,0 0 7 16,0 1 13-16,-7 0-22 15,-1-2 19-15,-1 1-16 16,0 0 6-16,-3-1 21 16,2-2-28-16,-4 2 10 15,2 0 3-15,0 0-11 16,-1 0 24-16,-1-2-26 15,0 2-1-15,-1 1 14 16,-3-2-15-16,1 1 10 16,-2 3 3-16,-2-1-13 0,2-2 18 15,-4 2-2-15,3-1-16 16,0 5 27-16,-2 0-25 16,-2 3 5-16,-4 0-8 15,-8 0-2-15,-12 6-6 16,-13 4-187-16</inkml:trace>
  <inkml:trace contextRef="#ctx0" brushRef="#br1" timeOffset="397946.4648">23853 3323 378 0,'0'0'198'0,"0"0"-126"0,0 0-4 16,0 0 66-16,0 0-21 16,0 0-17-16,0 0-67 15,-1-11-20-15,-3 9 31 16,-1 1-19-16,-1-2-8 15,-4 2 3-15,-1 0-7 16,-4-1-7-16,-4 1-2 16,0 1 5-16,1 0-1 15,0-2 0-15,-1 2 2 16,-1-2 17-16,1 1-22 16,-1 1 11-16,1 0-9 15,1 0-2-15,2 0 9 16,-1 0-10-16,1 0 0 15,-1 0 4-15,1 0 4 0,0 0-10 16,0 1 2-16,0 3 0 16,3 0-10-16,-4 0 12 15,5 0-2-15,1 0 0 16,2 0 8-16,-1-1-8 16,0 3 0-16,1-1 1 15,-1 4-5-15,-3-1 4 16,0 1 0-16,-1 1 5 15,4 0-5-15,-1 1 0 16,-1 0-1-16,1-1 9 16,1 0-13-16,0 1 5 15,2-3 0-15,2 1-2 0,0 3 6 16,-1 0-4-16,1 2 0 16,0 0 1-16,1 0-4 15,-1 0 3-15,0 0 0 16,3-2 0-16,0-1 3 15,2-1-3-15,1 1 0 16,0 1 0-16,0-1-6 16,0 1 8-16,0-1-2 15,0 4 2-15,0-2 1 16,0 3-3-16,0 1 0 16,0-3 5-16,0 1-7 15,0 1 2-15,0-2 0 16,0-1-1-16,0 2 6 0,0-4-5 15,0 2 0 1,0-3 0-16,3 0-8 0,1 0 10 16,2-1-2-16,-3 1 0 15,-2 0 7-15,3-1-7 16,-1 2 0-16,0-2 0 16,3 1-8-16,0-1 5 15,2 1 3-15,0 0 0 16,0-1 5-16,2 1-5 15,-1 1 0-15,0 0 0 16,1 2-3-16,1-1 4 16,-1 1-1-16,2-1 1 0,0 2 7 15,-1-2-8-15,2 2 0 16,0-1-1-16,2 0-4 16,-1-1 5-1,2-1 0-15,2-1-3 0,0 0 0 16,-2-3 3-16,4 1 0 15,-4-1 2-15,-1-3-4 16,0 4 2-16,-3-2 0 16,1 0-5-16,1-1 12 15,-2 1-7-15,2-1 0 16,0 1 5-16,2 1-12 16,1-1 7-16,1 0 0 15,0-1-2-15,-1 1 5 16,3-3-6-16,-4 4 1 15,2-5 2-15,0 3 1 0,3-4-1 16,-3 2 0-16,1-1-7 16,-1 0 9-16,-1 1-5 15,2-1 3-15,-4-1-3 16,6 0 1-16,-2 1 2 16,1-2 0-16,2 1-2 15,-4-1 2-15,3 0 0 16,-3 0-4-16,-1 0 5 15,-5 0-5-15,0 0 4 16,-1 0 0-16,-2 1-7 16,-2-1 9-16,3 0-2 15,1 0 0-15,5 0-2 0,-1 0-1 16,6 0 3-16,-1 0 0 16,4-2-4-16,1-4 5 15,-1 3-1-15,1-1 0 16,-2 1 6-16,-3 2-10 15,1-2 4-15,-3 1 0 16,1 0 2-16,-1 1 0 16,-1-2 0-16,-1 0-2 15,2 2 6-15,1 0-10 16,2-2 4-16,-3-1-3 16,2 2-5-16,-2-1 16 15,-1 0-8-15,1 2 0 0,-4 0 2 16,0-2-4-16,-1 0 2 15,-3 0 0-15,2 1-3 16,-1-3 6-16,1 4-3 16,-1-3 0-16,0-2-1 15,0 2-1-15,2-1 0 16,-1 0 2-16,4-2 2 16,1-1 0-16,0 4-2 15,4-3 0-15,-2 1 1 16,4 0-1-16,-2-2 0 15,-3 0 1-15,-2 4-6 16,-2-3 6-16,-1 2-1 16,-3 0 0-16,-2 0 5 15,4-2-5-15,-3 1 0 16,1-1 0-16,3-1-7 0,1 0 14 16,1-1-7-16,-2-2 0 15,4 2 4-15,-5 0-5 16,2 0 1-16,-3 0 0 15,-3 1-2-15,3-3 5 16,-3 2-3-16,1-3 0 16,-2 2 8-16,1-4-10 15,-1 1 2-15,1 1 0 16,-2-2-4-16,1 3 4 16,0-3 0-16,-4 5-1 15,1-2 1-15,-3 2 0 16,1-3 0-16,-1 0 0 0,-1 1 8 15,0 0-8-15,3-4 7 16,0 1-3-16,0 0 8 16,3-1-16-16,-3 0 4 15,0 1 0-15,0-3-2 16,-2 0 7-16,-1-3-5 16,0 6 0-16,0 1 13 15,0-1-13-15,0 2 0 16,0-2 1-16,0-1-1 15,0 1 0-15,0-1 1 16,0 4-4-16,0-4 13 16,0 0-16-16,-4 3 6 15,-1 1 0-15,-3 0 3 0,2 1 1 16,1 1-4 0,-1 1 2-16,1-1 12 0,-3 2-6 15,2-3-8-15,1 2 6 16,-1-1 3-16,3 1 0 15,-1 1-9-15,-2 0 0 16,-1 0 8-16,3 0-9 16,-1 1 1-16,1 2 0 15,1 2-3-15,-1-3 6 16,-2 2-3-16,2-1 0 16,-1 2 9-16,-3-1-12 15,2-2 3-15,-5 2 0 16,1-2-2-16,0 1 2 15,-3 0 0-15,1 0-6 0,0 0 16 16,-1 0-16-16,-2 3 6 16,0-2 0-16,-3 1 3 15,4 0-3-15,-2-1 0 16,-2 3 0-16,2-2 6 16,1 1-8-16,-2-2 2 15,4 1 0-15,-3 1-3 16,-1 0 3-16,2-1 0 15,-1 0-1-15,-4-1 10 16,0 0-10-16,-2 0 1 16,-3-2-3-16,-3 2-2 0,0 0 5 15,-1 2 0 1,2 0-5-16,5 1 14 0,4-2-12 16,2 1 3-1,2 0 0-15,0-2 2 0,3 1-2 16,0-1 1-16,0 1 1 15,-1-3 4-15,-3 3-7 16,-3-1 1-16,-3 1 0 16,-1 1-6-16,-1 0 6 15,1 0 0-15,3-1-1 16,0 1 9-16,4-1-9 16,4 0 1-16,-3-1 0 0,5 3-5 15,0 0 5 1,-1-2 0-16,3 1-2 15,0 1 7-15,-2 0-7 16,-2 0 2-16,0 0 0 0,-2 0-6 16,1 0 10-16,0 0-4 15,-1 0 0-15,1 0 2 16,0 0-2-16,3 0 0 16,-2 0 3-16,3 0-11 15,-3 0 10-15,3 0-2 16,-3 0 0-16,0 0 8 15,0 0-9-15,0 0 1 16,0 0-2-16,1 1 1 16,0-1 1-16,0 2 0 15,3-2-2-15,4 0 2 0,0 0-3 16,1 0 1 0,-5 0-15-16,1 0 11 0,-1 2-13 15,-5 1 8-15,0-1 3 16,-3 1-7-16,-3-1 14 15,-1 1-5-15,2 1 6 16,1-3-8-16,1 1 8 16,2 1 0-16,2-1 1 15,2 0 2-15,1 1-3 16,0-2 0-16,3 2 2 16,-1 0-3-16,-2-1 2 15,-3 4-1-15,1-3 0 16,0 3 5-16,-3-1-5 0,1 0 0 15,2-2 1-15,1 0-6 16,3 0 6-16,-1 0-1 16,3 1 0-16,-2-1 3 15,2-2-4-15,-1 1 1 16,1 1-2-16,2 1-6 16,-2 1 8-16,-1-1 0 15,4-2 0-15,-3 3-21 16,2-2-14-16,1 2-32 15,-3 1-90-15,1 0-58 16,-4-4-199-16</inkml:trace>
  <inkml:trace contextRef="#ctx0" brushRef="#br1" timeOffset="407251.4305">16376 5399 544 0,'0'0'79'0,"0"0"-60"15,0 0-6-15,0 0-11 16,0 0 20-16,0 0 60 0,0 0-49 16,0 0 16-16,88-19-15 15,-53 17 2-15,4 2 19 16,7-3-40-16,3 3 7 16,12 0 0-16,9 0-16 15,11 0-6-15,8-2 5 16,7 1 2-16,3-1-8 15,8 1 4-15,1-2-3 16,6-2 0-16,4-1 5 16,6-3-5-16,5 1 0 15,-1-3 0-15,-1 1-6 16,-6 0 10-16,-5 2-4 0,-8 0 0 16,-10 5 4-16,-10-1-4 15,-13 3 0-15,-9-1 2 16,-14 2-3-16,-9 0 3 15,-6 0-2-15,-7 0 0 16,-7 0 0-16,-6 0-7 16,-6 0-10-16,-5 0-66 15,-6 0-48-15,0 0-4 16,-8 0-63-16,-14 0-184 16</inkml:trace>
  <inkml:trace contextRef="#ctx0" brushRef="#br1" timeOffset="407829.2373">16966 5320 631 0,'0'0'39'0,"0"0"-24"0,0 0-15 15,0 0 5-15,0 0-5 16,0 0 24-16,30 4 49 16,9-3 4-16,16 1-45 15,16-2 12-15,20 0 18 16,13 0-47-16,13 0 20 16,11 0-25-16,8 0-10 15,3-2 4-15,5 1 4 16,1-3-8-16,1 4 0 15,-5-3 4-15,-6 2-3 16,-11-1-1-16,-11 1 0 0,-9-1 3 16,-10-1-1-16,-11-1-2 15,-15 0 0-15,-14 0 2 16,-16-1-6-16,-9 2 4 16,-13 1 0-16,-8-1-1 15,-7 3 3-15,-1 0-2 16,0-2 0-16,0 2 10 15,0 0-17-15,0 0 7 16,0 0-100-16,0-1-201 16</inkml:trace>
  <inkml:trace contextRef="#ctx0" brushRef="#br1" timeOffset="413991.5142">24710 1947 505 0,'0'0'65'15,"0"0"-26"-15,0 0 62 16,0 0-17-16,0 0-12 16,0 0-40-16,0 0 3 15,0 0 34-15,4-16-25 0,-4 15-16 16,0-1 32-1,2 2-39-15,-2-1 5 0,0 1 5 16,0 0-29-16,0 0 32 16,0 0-18-16,0 0-12 15,0 0 23-15,0 0-20 16,0 0-3-16,1 0 2 16,-1 0 3-16,0 0-10 15,0 0 1-15,0 0 0 16,0 0-8-16,0 0 10 15,2 0-2-15,-2 0 0 16,0 1-13-16,3 8 13 0,-2 2 0 16,2 2 0-16,-2 2-1 15,3-2 14-15,-3 3-13 16,2-4 0-16,0 2 6 16,1-5-6-16,-1 2 0 15,-1-2 9-15,3-2-5 16,-1-1-4-16,-1-3 0 15,0-1 11-15,0-2-1 16,-1 0-8-16,3 0 12 16,3 0-13-16,1 0 45 15,3 0-30-15,3-5-4 16,2-5 15-16,0-2-23 16,1-2 8-16,1-1-12 0,2-4 2 15,-1 1 11-15,-1-3-13 16,0 3 0-16,-2-1-1 15,-2 1 14-15,0 3-13 16,-4 1 0-16,2 1 2 16,-2 1 5-16,-2-1-5 15,0 4 2-15,2-1 8 16,-5 5-3-16,-2-3-9 16,1 4 0-16,-4 1 3 15,2 1-10-15,-3 0 9 16,2 2-2-16,-2 0 0 15,0 0 8-15,0 0-11 16,0-2 3-16,0 2 0 0,0 0-4 16,0 0 4-1,0 0 0-15,0 0-1 0,0 0 8 16,0 0-8-16,0 0 1 16,0 0-5-16,3 0-6 15,-3 0 2-15,0 0-24 16,0 0 22-16,0 0-39 15,0 0 11-15,0 0 2 16,0 0-50-16,0 0 7 16,0 0 3-16,0 5-63 15,0-2-39-15,0-3-79 16,0 0-225-16</inkml:trace>
  <inkml:trace contextRef="#ctx0" brushRef="#br1" timeOffset="416332.2258">24556 4378 465 0,'0'0'107'16,"0"0"-24"-16,0 0 35 16,0 0 24-16,0 0-53 0,0 0-7 15,0 0-47 1,2-8-6-16,-2 8 6 0,0 0-33 15,2 0 19-15,-2 0-17 16,0 0-2-16,2 0 16 16,-1 3-15-16,1 7 20 15,1 2 11-15,0 4-32 16,0 0 10-16,-1 0-12 16,4 2 10-16,-3-1-11 15,2-3 9-15,-2 3-3 16,0-5-5-16,-2-2 10 15,3 0-10-15,-3-3 0 16,2-2 5-16,-2-1-2 16,1 1 3-16,0-4-3 0,0-1-2 15,2 0 7-15,2 0 8 16,6 0 3-16,3-1-10 16,6-8 13-16,2-5-21 15,3 1 5-15,0-1-6 16,1 0 5-16,-2-1-5 15,3-1 0-15,-3 2 3 16,-3 0-7-16,-2 3 8 16,-4 0-4-16,2-1 2 15,-6 2 0-15,0 3-2 16,-2 0 0-16,-2 1 3 16,-1 1-3-16,0 1 0 15,-1 2 0-15,-1-1-7 0,-2 2-17 16,-1 0 1-16,1 1-17 15,0 0-55-15,0 0-24 16,-2 0-135-16,-1 0-136 16</inkml:trace>
  <inkml:trace contextRef="#ctx0" brushRef="#br1" timeOffset="422785.1599">10588 7836 443 0,'0'0'56'0,"0"0"0"16,0 0 18-16,0 0 6 0,0 0 32 16,0 0-6-16,0 0-46 15,-22-67 10-15,22 67-12 16,0 0-50-16,0 0 6 16,0 3-6-16,0 13-7 15,0 6 14-15,2 7-10 16,1 2 26-16,0 2-19 15,0 0-4-15,2-4 22 16,-1-3-25-16,1-6-2 16,2-6 5-16,-6-7-6 15,1-2 2-15,-1-5-4 16,-1 0 0-16,0-1 23 16,0-15-18-16,0-5-5 0,0-4 0 15,0 0 3-15,-4-1-3 16,-3 2 0-16,1 7 0 15,3 5-5-15,1 9 8 16,1 3-3-16,-3 0 0 16,0 3-25-16,-3 22 25 15,1 8 0-15,1 8 0 16,5 2 2-16,0 2 0 16,0 5-4-16,6-3-88 15,3-7-207-15,-5-11-285 16</inkml:trace>
  <inkml:trace contextRef="#ctx0" brushRef="#br1" timeOffset="431543.36">20367 3749 387 0,'0'0'73'15,"0"0"-15"-15,0 0 34 16,0 0 24-16,0 0-37 16,0 0-36-16,0 0 28 15,7-11-16-15,-7 10-19 16,0 1 5-16,0 0-26 15,0 0-3-15,0 0-3 16,0 0-3-16,0 0-3 0,0 0-3 16,0 0 0-1,0 0 15-15,0 0-9 0,0-2 11 16,0 2 1-16,0 0-9 16,0 0-9-16,0 0 0 15,1 0-62-15,-1-3-127 16,0-7-193-16</inkml:trace>
  <inkml:trace contextRef="#ctx0" brushRef="#br1" timeOffset="435636.2963">20494 2561 309 0,'0'0'123'0,"0"0"-63"15,0 0 14-15,0 0-9 16,0 0-6-16,0 0-39 15,0 0 49-15,-11 27-4 16,8-12-13-16,3 3 5 16,-2 4-14-16,1 2-17 15,-1 3 23-15,2 0-32 16,0 2 6-16,0 1-4 16,0-2-13-16,0 0-2 15,0-5-4-15,0-4 0 0,0-5 6 16,2-6-4-16,-1-3-2 15,1-3 6-15,-2-2 0 16,0 0 11-16,0-10 35 16,0-7-40-16,0-7 4 15,0-5-15-15,0 0-1 16,0-6 0-16,0-1 8 16,-2 0-13-16,-1 2 5 15,2 4 0-15,-1 6-4 16,2 5 5-16,0 6-1 15,0 3 0-15,-1 3 7 16,1 4-7-16,-2 1 0 0,2 1 1 16,0 1-15-16,0 0 14 15,0 0 0-15,0 0-6 16,0 4-11-16,0 11 17 16,0 6 0-16,0 5 4 15,0-2-7-15,0 5 5 16,0 0-2-16,0 2 0 15,0-3 4-15,0-1-4 16,0-4 0-16,0-6 2 16,0-3-7-16,0-6 7 15,0-3-2-15,0-4 4 16,0-1 9-16,0 0-11 0,0-6 26 16,0-11-26-16,0-5 8 15,0-4-6-15,0-3-4 16,0-2 0-16,0-4 0 15,0-3-7-15,0-1 7 16,-3 3-8-16,0 7-4 16,-1 7 14-16,3 10-2 15,-1 5 0-15,2 4 1 16,0 3-3-16,0 0-5 16,0 3-19-16,-2 21 24 15,2 5 0-15,0 4 2 16,0 1-3-16,0-1 10 15,0-2-7-15,0-2 0 16,2-5 2-16,1-7-8 16,-2-3 6-16,2-4 0 0,-1-5-1 15,-2-1-6-15,1-4-47 16,-1 0-47-16,0 0-24 16,0-11-187-16</inkml:trace>
  <inkml:trace contextRef="#ctx0" brushRef="#br1" timeOffset="437511.21">20387 3741 258 0,'0'0'136'0,"0"0"-69"15,0 0 3-15,0 0 43 0,0 0-34 16,0 0 9-16,0-17-3 16,0 17-24-16,0-2 11 15,0 2-33-15,0 0-1 16,0 0-2-16,0 0-36 16,0 0 14-16,0 0-14 15,0 0 0-15,0 0-7 16,0 0 7-16,0 5 0 15,0 2 0-15,2 0 9 16,1 2-10-16,0 1 1 16,-2 1 0-16,2 2 5 15,3 0-5-15,-3 0 0 16,2-2 3-16,-2 0 8 16,1-1-11-16,1-3 0 0,-2 0 2 15,0-3-4-15,1-1 7 16,-3-3-5-16,1 0 11 15,0 0 1-15,0 0 1 16,1 0 22-16,2 0-10 16,1-5 11-16,-2-5-34 15,4-1 3-15,1-1 6 16,-2-2-4-16,2 0-7 16,2-2 0-16,-2 1 6 15,1-1-9-15,-2 3 3 16,0 1 0-16,-2 3 0 15,2 0 6-15,-4 2-10 16,0 0 4-16,0 5-14 0,-1 2 4 16,-2-1-58-16,2 1-12 15,2 0-15-15,2 0-29 16,-1 0-15-16,0 0-65 16,-1 0-106-16</inkml:trace>
  <inkml:trace contextRef="#ctx0" brushRef="#br1" timeOffset="449588.3488">14680 9908 629 0,'0'0'169'0,"0"0"-120"16,0 0-33-16,0 0 56 15,0 0 22-15,0 0-38 16,0 0-45-16,11 4-9 15,26-1 5-15,12-3 5 16,20 0-22-16,22 0 10 16,15-5-252-16</inkml:trace>
  <inkml:trace contextRef="#ctx0" brushRef="#br1" timeOffset="463198.4278">20058 1794 440 0,'0'0'91'15,"0"0"-12"-15,0 0 36 16,0 0 15-16,0 0-21 15,0 0-13-15,0 0-34 16,0 0-22-16,0 0 26 16,4-3-32-16,-4 3-7 15,2 0 1-15,-2 0-24 16,1 0 6-16,2 0-10 16,-2 0 5-16,2 0 3 15,2 6-8-15,-1 3 0 16,3 1 5-16,-1 0-5 0,2 2 0 15,-2 2 5-15,2 1 4 16,-1 2-9-16,-1-3 0 16,4 2 0-16,-2-3 1 15,0 2 5-15,-1-4-6 16,-1-3 0-16,-2-1 7 16,1-2-10-16,-3 0 3 15,2-2 0-15,-2-1-2 16,2-2 4-16,-3 0-2 15,-1 0 0-15,5 0 4 16,-1 0 2-16,5 0 14 16,3-7 2-16,2-2 4 0,-2-4-24 15,2 1 6 1,2-3-2-16,0-2-1 0,-1 1-10 16,1-4 2-16,1 1 3 15,0-3 0-15,1 0 8 16,-3 3-8-16,1 0 0 15,-2 4 2-15,-3 5-5 16,0 0 4-16,-3 5-1 16,-2 1 0-16,-2-1 8 15,2 3-11-15,-4-1 3 16,-1 3 0-16,1 0 0 16,-1-2 0-16,4 2-11 15,-2 0-4-15,3 0-24 16,-2 0 0-16,2 0-15 15,-2 2-42-15,1 3-5 0,-5 1-131 16,0 0-133-16</inkml:trace>
  <inkml:trace contextRef="#ctx0" brushRef="#br1" timeOffset="469880.5824">19040 9378 621 0,'0'0'155'0,"0"0"-126"0,0 0 29 16,0 0 75-16,0 0-57 15,0 0-49-15,0 0-10 16,-3 0-14-16,3 0 4 16,8 0-7-16,8 0 6 15,5 0-9-15,0 0 6 16,0 0-3-16,0-1 4 15,-4-1 2-15,-4 0-6 16,-3 2 0-16,-3-1 6 16,-5-1-8-16,-2 2 2 15,0-1 0-15,0 1-2 16,-12 0-8-16,-9 0 7 16,-7 3 3-16,-4 8 0 0,2 0 3 15,4 0-3-15,5-2 0 16,7-5 24-16,7 0-16 15,4-4-3-15,3 0-5 16,0 0 2-16,7 0-2 16,15 0 1-16,7 0 5 15,6 0-11-15,3-8 5 16,0-1-43-16,-7-4-295 16</inkml:trace>
  <inkml:trace contextRef="#ctx0" brushRef="#br1" timeOffset="473327.1023">20152 1810 519 0,'0'0'252'0,"0"0"-202"16,0 0-26-16,0 0 58 0,0 0-4 15,0 0-12 1,0 0-25-16,4-5-28 0,-4 5 25 16,0 0-26-16,0 0 9 15,0 0 2-15,0 0-23 16,0 0 0-16,0 3 0 15,6 8 0-15,0 3 36 16,1 1-31-16,1 1-4 16,2 1 10-16,-1 3-3 15,-2-4-2-15,1 1-1 16,-1-3-1-16,0-3 6 16,-1-3-1-16,-2-4-8 0,-1-2 9 15,0 1-9 1,0-3 2-16,3 0 3 0,1 0-4 15,3 0 28-15,3-3-18 16,3-9-6-16,5-3 5 16,1-6-3-16,2-3-8 15,2-3 1-15,1-7-1 16,1-1 4-16,2-2-4 16,0 4 4-16,0 5-10 15,-2 6 13-15,-3 0-10 16,-8 5 3-16,2 5 0 15,-4 1-1-15,-6 1 1 16,-2 4 0-16,-1 0 0 0,-3 1 16 16,-1 0-16-1,2 3 0-15,-3 2 0 0,1 0-3 16,-1 0 4-16,-1 0-1 16,2 0 0-16,-2-2 2 15,0 2-2-15,0 0 0 16,0 0 0-16,0 0-3 15,0 0 6-15,0 0-3 16,0 0 0-16,0 0-2 16,0 0 2-16,0 0 0 15,0 0 2-15,0 0-6 16,0 0 5-16,0 0-1 0,0 0 0 16,0 0-6-1,0 0 3-15,0 0-29 16,0 0-35-16,0 0-3 0,0 0-57 15,0 0-54-15,0 2 35 16,0 0-120-16</inkml:trace>
  <inkml:trace contextRef="#ctx0" brushRef="#br1" timeOffset="476429.4427">24582 4332 473 0,'0'0'233'0,"0"0"-176"16,0 0 22-16,0 0 45 15,0 0-29-15,0 0-34 16,0-4-28-16,0 4-5 16,0 0-1-16,0 0-10 15,1 0-6-15,-1 0-5 16,0 0-2-16,2 0 3 16,-1 0-7-16,-1 4 0 0,4 6 4 15,-2 4-3 1,1 1 1-16,1 2-2 0,-1 2 13 15,0-1-7-15,0 2-6 16,-1-1 0-16,-2 1 14 16,0-3-12-16,0 0 0 15,0-4-1-15,2-2 8 16,-1-3-7-16,1-2-2 16,-1 0 1-16,1-3-6 15,-1 2 10-15,2-3-5 16,-2-1 0-16,-1 0 5 15,2 1-10-15,-1-2 5 16,0 0 0-16,4 0 2 16,0 0-1-16,4 0 6 0,2 0-4 15,2-4 2-15,1-6-1 16,-1-4-4-16,4 0 6 16,1-2-9-16,0-4 8 15,2 2-5-15,-1-3 0 16,2-1 2-16,-2 2-3 15,2 1 1-15,-3-1 0 16,1 2-1-16,1 0 1 16,-3 1 0-16,0 3 0 15,-2 2 9-15,0-1-11 16,-4 2 2-16,3 2-2 16,-2-2 2-16,1 2 1 15,1 1 0-15,-1-1-1 0,-3 1-2 16,0 0 2-16,3 0 0 15,-4 0 5-15,-1 2-13 16,0 3 16-16,-3 0-8 16,-2 3 0-16,-2-2 9 15,1 2-6-15,-2 0-3 16,0 0 0-16,0 0-2 16,0 0 2-16,0 0 0 15,0 0 0-15,0 0-72 16,0 4-12-16,0 2-138 15,0 0-208-15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45:17.913"/>
    </inkml:context>
    <inkml:brush xml:id="br0">
      <inkml:brushProperty name="width" value="0.05292" units="cm"/>
      <inkml:brushProperty name="height" value="0.05292" units="cm"/>
      <inkml:brushProperty name="color" value="#FF0000"/>
    </inkml:brush>
  </inkml:definitions>
  <inkml:trace contextRef="#ctx0" brushRef="#br0">20250 4209 465 0,'0'0'172'0,"0"0"-132"16,0 0-35-16,0 0 47 16,0 0 7-16,0 0 0 15,0 0-55-15,0 0 0 16,-3 8-4-16,3 8 22 16,9 6 20-16,1 9 15 15,0 6-17-15,-2 6 6 16,0 5 9-16,-2 8-32 15,0 7 2-15,-2 4-10 16,5 7 0-16,-3 1 0 16,2-3-4-16,-1-7-6 15,0-9 6-15,-2-9-6 16,2-7 8-16,-1-5-4 16,-1-4 14-16,1-7-4 15,-2-2-13-15,2-3-1 0,-1-2-1 16,-1-4-2-1,1-4-2-15,-4-3-3 0,2 0 3 16,-2-1 12-16,-1-3-8 16,2 1-5-16,-2-3 1 15,1 0-9-15,1 0-34 16,-1 0-91-16,-1-5-201 16</inkml:trace>
  <inkml:trace contextRef="#ctx0" brushRef="#br0" timeOffset="9259.9538">1887 7321 319 0,'0'0'325'0,"0"0"-295"16,0 0 59-16,0 0-19 15,0 0-31-15,0 0 48 16,0 0 20-16,0 0-47 15,-22-10-33-15,22 10-20 16,0 0 20-16,0 0-23 0,0 0 4 16,0 0-8-16,0 0-12 15,12 0 12-15,13 0-2 16,5 5 7-16,3 1-10 16,7 0 8-16,-1-1-3 15,3 0 0-15,4-1 6 16,2-1-6-16,5-3 0 15,5 0 3-15,1 0-8 16,11 0 12-16,4 0-7 16,1-2 4-16,2-3-3 15,-2 0-1-15,-3 0 0 16,-1 5-4-16,1 0-2 16,-1 0-2-16,-5 0-1 0,-6 0 2 15,0 0 3 1,-1 0 0-16,-2 0 3 0,1 0 0 15,7 0-5-15,-4 0 12 16,-2 0-4-16,3 0-2 16,-6 0 4-16,-1-3-4 15,0 3 0-15,3-1 0 16,-3-2-2-16,-4 3 2 16,0 0 0-16,-2-2-9 15,-1 2 18-15,1-1-11 16,-1-1 2-16,2 1 0 15,-2-3-1-15,-2 1 1 16,-4-1 0-16,-3-1-7 0,-6 1 17 16,-5 1-8-16,-5 0-2 15,-6 3-12-15,-5 0-40 16,-1 0-111-16,-5 0-15 16,-5 6-207-16</inkml:trace>
  <inkml:trace contextRef="#ctx0" brushRef="#br0" timeOffset="10513.2387">7406 6520 704 0,'0'0'88'0,"0"0"-36"16,0 0-4-16,0 0 56 15,0 0-43-15,0 0-43 16,-10 22-7-16,10-1-6 15,0 8 25-15,0 7 23 16,0 6-31-16,0 6 18 16,0 8-24-16,0 5 3 15,0 7 11-15,0 6-18 16,0-1 12-16,0-1-21 16,-3-7 8-16,1-14-7 15,-1-14-4-15,3-13 0 0,0-15 2 16,0-6-1-16,0-3-1 15,0-5 13-15,-2-19-9 16,2-10-4-16,0-7-3 16,0-7 3-16,0-5-3 15,0 0-7-15,0 0-1 16,0 3 9-16,-4 6-8 16,-2 3 2-16,-1 0 7 15,-1 3-4-15,-1-1 1 16,-1 3 4-16,5 1 1 15,1-1-1-15,2 5-2 0,2 4-5 16,0 6 6-16,0 7 1 16,0 4 0-16,0 5 9 15,0 5-14-15,0 0 8 16,0 0-4-16,0 13 1 16,3 15-4-16,2 11 4 15,4 12 18-15,-3 6-14 16,-2 2 10-16,-1 3-8 15,-1 0 4-15,-1-1-4 16,1-1 2-16,-1-6-8 16,1-9 0-16,1-8 0 15,4-10 1-15,-3-7-1 16,4-3-26-16,3-5-80 16,-3-8-247-16,0-4-540 0</inkml:trace>
  <inkml:trace contextRef="#ctx0" brushRef="#br0" timeOffset="12859.2542">20867 5358 695 0,'0'0'55'16,"0"0"-55"-16,0 0-10 16,81-2 10-16,-33-1 43 15,13-1 16-15,13 1 8 0,8-1-36 16,11 0-22 0,5 0 22-16,1 2-30 0,-2-1 3 15,-5 3-4 1,-8 0 9-16,-8 0-16 0,-13 0 7 15,-14 0-5-15,-19 0 2 16,-18 0-51-16,-12 3-37 16,-3-3-50-16,-32 0 68 15,-20 0-214-15</inkml:trace>
  <inkml:trace contextRef="#ctx0" brushRef="#br0" timeOffset="13057.7916">21109 5402 972 0,'0'0'44'0,"79"0"-44"0,-9-5 0 16,15-9 4-16,8 0 8 16,8 1 4-16,9 1-13 15,7-1-3-15,10 0-6 16,7 2-77-16,0 0-91 15,-3-4-172-15</inkml:trace>
  <inkml:trace contextRef="#ctx0" brushRef="#br0" timeOffset="26541.6357">8814 7907 688 0,'0'0'34'16,"0"0"-24"-16,0 0 39 15,0 0 66-15,0 0-20 0,0 0-55 16,0 0-25-1,0 0 17-15,0-28-29 0,0 28 5 16,0 0-8-16,0 0 13 16,0 8-12-16,6 4-1 15,-1 3 3-15,1-1 9 16,-3 3-9-16,2-1 1 16,-2 1 2-16,0-1 6 15,0-1-12-15,-1-1 0 16,1-1 0-16,-2 0 6 15,-1-1-6-15,0-3 0 16,0 2 2-16,0-4 2 0,0 2-5 16,0-2 1-1,-3 1 0-15,-3 1-2 0,-1-1 10 16,-5 2-8-16,1 2 0 16,-2-2 6-16,0 2-8 15,-1 0 2-15,2-1 0 16,0 3-11-16,-2-3 16 15,3 0-5-15,-1 0 0 16,2-4 10-16,0 0-12 16,0 2 2-16,0-1 0 15,2-3-4-15,1-1 6 16,-3-1-2-16,1-3 0 16,1 4 6-16,-1-1-8 15,-1 0 2-15,1 0 0 16,-6 1 0-16,4-1 4 0,-3-1-4 15,0 1 0-15,-2 0 8 16,2 1-11-16,-2-1 3 16,1-1-2-16,-2 2 2 15,0-3 1-15,-3 3 1 16,4-3-2-16,-4 1 4 16,4-1-4-16,0 2 0 15,0-3 0-15,0 2-5 16,1-2 12-16,-2 1-7 15,4 1 0-15,-4-1 2 16,4 3-5-16,-3-4 3 16,1 2 0-16,-2-1-5 0,4-1 9 15,0 0-4-15,-1 0 0 16,3 0 11-16,-1 0-22 16,3 0 11-16,-3 1 0 15,4 1-1-15,-2-2 2 16,-3 1-1-16,-4 1 0 15,1 1 6-15,-2 0-10 16,-6 1 4-16,0-1 0 16,0 1-4-16,-1-1 8 15,2 1-4-15,0-1 0 16,-1 0 2-16,3 1-2 16,3-1 0-16,-1-1 6 15,2 1-15-15,1-1 9 0,-3-1 0 16,-3 1 1-1,0-2 11-15,-3 0-15 0,-8 0 3 16,0 2 0-16,-6 2-5 16,-6 0 12-16,7 1-7 15,2-1 0-15,3 0-3 16,6-1 1-16,4-2 2 16,-1 0 0-16,6-1 12 15,-4 0-10-15,2 0-2 16,0 0 12-16,-3 0-3 15,-4 0-5-15,0 0-4 16,-7 0 0-16,1 6-5 0,-4-6 17 16,1 3-12-1,2 0 0-15,-2-1 4 0,3 0-4 16,0 2 0-16,-1-1 1 16,1-1-2-16,0-1 2 15,4 1 1-15,-2 1-2 16,-3-2 11-16,0 1-11 15,0-1 0-15,-1 1 0 16,1 0-4-16,1 1 12 16,-1-1-7-16,-1 0-1 15,-3 1 1-15,2 1-1 16,-1 0 0-16,0 1 3 16,5-1-8-16,4-2 10 15,1 0-1-15,3-2 10 0,0 0-7 16,5 0 4-1,-2 0-11-15,2 0 4 0,-1 0-4 16,1 0 7-16,1-2-7 16,-5 1 1-16,1 1 7 15,-3 0-8-15,1 0 0 16,0 0 1-16,-6 0 0 16,5 0-1-16,-5 0 0 15,2 0-1-15,-2 0 11 16,3 0-10-16,3 0 0 15,-1 0 0-15,1 0-3 0,3 0 5 16,0 0-2 0,0 0 4-16,3 0 0 0,1-1-4 15,0-1 0 1,-1 2 6-16,2-2-11 0,-2 2 5 16,0-1 0-16,-3-1-1 15,3 0 6-15,-3 1-7 16,-3-1 2-16,2 1 0 15,-2-2-3-15,3 1 4 16,-1-1-1-16,0 0 0 16,0 0 6-16,2-1-6 15,0 0 0-15,-2 1 2 16,2 0-2-16,-3-2 2 16,-1 3-2-16,-3-2 0 15,0-2 6-15,-1 4-6 0,1-5 0 16,0 3 0-1,1 0 3-15,3 0 1 0,1-1-4 16,2 2 0-16,1 1 1 16,0 0-5-16,0 1 4 15,0 1 0-15,0 0-1 16,-2 0 4-16,3 0-3 16,-2 0 0-16,-2 0-2 15,0 0-1-15,-2 0 3 16,0 0 0-16,-3 0-1 15,2 0 2-15,-4 0-1 16,1 3 0-16,0-1 8 16,-2 1-12-16,5 1 4 15,-4-1 0-15,1-3-4 0,0 3 11 16,-2 0-7-16,9 0 2 16,-3-1 7-16,2 1-9 15,-2 0 0-15,4-3 1 16,0 2-3-16,-4 1 9 15,6-2-5-15,-8 2-2 16,0-2 0-16,-1 1 0 16,-3 0 1-16,-1-2-1 15,-2 0 0-15,1 0 8 16,-2 0-8-16,0 0 0 16,-4-6 3-16,0-2 0 15,-1 0-3-15,0-1 0 16,3 2 0-16,1 3 8 0,3 0-11 15,4 3 3-15,2 1 0 16,1-1 5-16,0 1-5 16,1 0 0-16,3 0-3 15,0 0 12-15,3 0-9 16,3 0 0-16,-4 0-3 16,3 0 3-16,-2 0 0 15,0 0 2-15,0 0-3 16,0-3 11-16,6-2-10 15,-2 1 0-15,3-1 2 16,0 0 3-16,3 0-3 16,3 3-2-16,-1 1 7 0,1 1 5 15,2-2-14-15,0 1 2 16,-2 1 0-16,2-1-5 16,-5 1 5-16,2 0 0 15,-2-3 3-15,-2 3 0 16,1-2-3-16,2 1 0 15,-2 1 4-15,3-1-8 16,1 1 4-16,1-3 0 16,2 3 1-16,-1-3 5 15,2 0-6-15,-1 0 0 16,1 2-3-16,-1 1-7 16,-2-2 6-16,3 2-35 15,-2 0-23-15,-2 0-112 0,-7 15-138 16,-6-1-205-1</inkml:trace>
  <inkml:trace contextRef="#ctx0" brushRef="#br0" timeOffset="30208.472">3707 6442 243 0,'0'0'205'16,"0"0"-151"-16,0 0-5 16,0 0 15-16,0 0-19 15,0 0-17-15,0 0-19 16,0 0-3-16,0 20 15 16,4-12-7-16,0 0 42 15,1 0-23-15,0 1-13 16,1-1 17-16,-3 2-16 15,4 0-16-15,-4-1 23 16,3 4-16-16,-1-4 1 0,1 1 3 16,4 0-6-1,-4 0-2-15,0-2 0 0,0-2-6 16,1-2 9-16,-2-2-4 16,-1-2-1-16,-1 0 8 15,3 0-6-15,0 0 40 16,3-3-27-16,3-8-13 15,0-1-1-15,1-5-5 16,1 2 2-16,2-2-2 16,-2-3 8-16,-1 2-10 15,-1-1 0-15,3 4 3 16,-5 0-9-16,-2 3 6 16,1 4 0-16,0 0-1 15,-3 5-7-15,1 0-5 0,1-2-72 16,1 1-44-16,4-1-31 15,-3-4-186-15</inkml:trace>
  <inkml:trace contextRef="#ctx0" brushRef="#br0" timeOffset="35659.9226">19920 8341 458 0,'0'0'20'15,"0"0"2"-15,0 0 3 16,-82 0 73-16,59 0 0 15,-1 0-43-15,-2 0 2 16,-4 0-12-16,-1-5-11 16,-6 1 37-16,-7-3-39 15,-8 2-4-15,-10 0-18 0,-12 4-3 16,-9 1-2 0,-6 0-5-16,-5 0 9 0,4 0-17 15,5 1 18-15,13 2-10 16,19 1 11-16,15-4-7 15,15 0 21-15,12 0-13 16,8 0-10-16,3 0 24 16,0 0-22-16,10 0-4 15,19 0 5-15,12-7-3 16,15 2 3-16,7-4-5 16,5 1-2-16,-1 1 1 15,0 0-12-15,1 2 7 16,-5 1 1-16,0 1-27 15,-9 3 32-15,-9 0-26 0,-10 0 22 16,-10 0-4-16,-11 2 4 16,-9 5 4-16,-5 0 0 15,0 0-6-15,-8-1-6 16,-17-2 17-16,-12-1-5 16,-5 0 7-16,-10-2-2 15,-7 0-5-15,-3 1 0 16,-8-1 4-16,-3 1-2 15,-6-1-2-15,0 2 0 16,-3 0-2-16,3 0 14 16,1 2-12-16,-1 0 0 15,-2 3-5-15,-4 0 2 16,2-2 3-16,-4 0-13 16,-2 5-18-16,-2-1-78 0,2 3 5 15,-2-1-35-15,1-2-162 16</inkml:trace>
  <inkml:trace contextRef="#ctx0" brushRef="#br0" timeOffset="38215.6024">13469 8339 620 0,'0'0'64'0,"0"0"-48"16,0 0-5-16,0 0-8 16,0 0 21-16,0 0 50 15,88-25-23-15,-47 19 22 16,9 1-37-16,8 2-26 15,10 0 17-15,12 2-11 16,6-2-12-16,5 0-1 16,4-1 2-16,5 3-5 15,5-2 0-15,1 0 4 16,3 3-7-16,-1 0 3 16,-1 0 0-16,-3 0-3 0,4 0 9 15,4 0-1-15,3 0-5 16,5 0-3-16,9 0-1 15,2-5 4-15,3 0 0 16,9 1-12-16,-2 1 27 16,4 1-15-16,3-1 0 15,-2 0 3-15,-2 2-8 16,-4-2 8-16,-5-1-3 16,-4 3 0-16,-5 1 12 15,-3 0 23-15,-11 0-8 16,-2 0-18-16,-7 0 17 15,-2 0-24-15,-1 0 16 16,-6-2-14-16,-10-3 7 0,-2-1-9 16,-8 0-2-16,-5 3 4 15,-8-2-6-15,-9 2 2 16,-10 1 0-16,-11 2-3 16,-10 0 20-16,-9 0-17 15,-7 0 0-15,-4-2-2 16,-1 2-15-16,0 0 21 15,0 0-4-15,0 0 0 16,0 0-28-16,0 0-50 16,-4 0-76-16,-10 0-110 15</inkml:trace>
  <inkml:trace contextRef="#ctx0" brushRef="#br0" timeOffset="42575.9556">3437 9578 302 0,'0'0'209'0,"0"0"-191"16,0 0-15-16,0 0 10 16,0 0 4-16,0 0 16 15,0 0 18-15,57 3-37 16,-32-1 8-16,5-2-14 16,8 0 5-16,6 0 21 15,6 0-23-15,10 0 3 16,7 0-8-16,8 0-2 15,1 0-1-15,1 0-3 16,1 1 2-16,1 5-6 16,0-1 8-16,0 1-4 15,-1-3 0-15,1-3 7 16,1 0-7-16,-2 0 1 0,4-11 8 16,1-1 11-16,0-2-14 15,-1 3 27-15,1 2-7 16,-2 6-23-16,-1-1 17 15,-2 1-11-15,-5 1 5 16,0 2 47-16,0 0-46 16,-6 0-11-16,-4 0 6 15,-8 0-9-15,2 0 1 16,-8 0 0-16,0 0 5 16,-2 0 1-16,-7 0-3 15,-3 0-5-15,-4 0 0 16,-6 0 10-16,-4 0-10 0,-3 0 7 15,-4 2-7-15,-1 1 23 16,2-3-16-16,-7 0 8 16,0 0-13-16,-2 0 10 15,-5 0-9-15,3 0-2 16,-3 0 1-16,-3 0 5 16,3 0-3-16,1 0-4 15,-1 0 0-15,2 0 5 16,-1 0-13-16,2 0-2 15,2 0-80-15,2-3-101 16,-2-2-221-16</inkml:trace>
  <inkml:trace contextRef="#ctx0" brushRef="#br0" timeOffset="48795.2242">6988 6341 138 0,'0'0'494'0,"0"0"-414"0,0 0-71 15,0 0 20-15,0 0 59 16,0 0-28-16,0 0-20 16,-1 0-26-16,1 0-9 15,0 0-2-15,0 0-2 16,3 0-1-16,7 5 0 16,2 2-4-16,3 3 4 15,-1 1 9-15,2 2-7 0,-1 0-2 16,1 0 5-1,-1-1-4-15,-1 2-1 0,-1-1-2 16,-1-1 1-16,-2 0 2 16,-2 3 1-16,1 0 4 15,0 2 0-15,-2 1-6 16,-1 0 1-16,1-2 3 16,-2-1-1-16,3 2 7 15,-4-5-10-15,2 1 0 16,0-2 11-16,-2-1-11 15,1 0 0-15,-2 0 1 16,0-1 8-16,0 0-5 16,0-1-2-16,0 3-1 15,4-1 5-15,-2 0-2 16,-2 2-2-16,0 3-2 0,4-2 8 16,-2 1-7-16,2 4 4 15,-3-3-5-15,1 2 1 16,1-2-1-16,-1-1 0 15,-2-2 8-15,-2-1-10 16,1 0 5-16,-1-4-3 16,3 1 3-16,-4 1-2 15,2-2-1-15,-2 1 0 16,1 3 3-16,1 0 1 16,-1 3-4-16,-1 3 6 0,0 0 3 15,0 2-8 1,2 1 17-16,-2 2-16 0,0-3 1 15,0 1 7-15,0-3-10 16,0-1 6-16,0-1-3 16,0-3 5-16,0 1-8 15,0-2 0-15,0-2 2 16,-3-1 2-16,-2 0 1 16,0-2 10-16,0 1-4 15,-1-2-6-15,0 2 3 16,0 2-8-16,-3 0 1 15,0 1 3-15,0 4 2 16,-4-2-6-16,1 2 0 16,2 0 6-16,1-1-8 15,1-1 2-15,-1 1 0 16,4 1-1-16,-2-5 3 16,3-1-2-16,-1-2 1 0,1-3 1 15,-1 4-2-15,-1-3 0 16,-4 2 1-16,1-3-1 15,0 4 7-15,-3-3-7 16,3 0 0-16,-1 0 11 16,4-1-23-16,1-1 10 15,-1-1 2-15,0 0 6 16,-1 0-6-16,-2-1-25 16,0 0-1-16,0 0-43 15,-4 0 12-15,-1 0-60 16,-4 0-26-16,-1 0-121 15</inkml:trace>
  <inkml:trace contextRef="#ctx0" brushRef="#br0" timeOffset="54325.7179">12004 9636 495 0,'0'0'79'0,"0"0"-57"0,0 0 6 16,0 0 44-16,0 0 28 16,0 0-26-16,0 0-24 15,-4 0-17-15,4 0-26 16,0 0 1-16,0 1-8 15,0-1 0-15,12 2-2 16,15-2 8-16,9 0-6 16,11 0 22-16,4 0-20 15,6-7 11-15,4-1-6 16,-4-1-6-16,1-1 8 16,-2-2-8-16,1 2-1 0,-2-3 3 15,-1 0 2-15,-2 0-10 16,-6 1-30-16,-8 0-91 15,-10 1-48-15,-11 1-118 16</inkml:trace>
  <inkml:trace contextRef="#ctx0" brushRef="#br0" timeOffset="54674.6915">11987 9821 401 0,'0'0'207'0,"0"0"-164"15,0 0-39-15,0 0-4 16,0 0 29-16,0 0 70 16,68 11 29-16,-11-11-45 15,17-10-58-15,11-6 6 16,3-1-19-16,2-3-6 0,-3 4-5 16,-2 3 2-16,-7-1-6 15,-7 6-20-15,-9 0-94 16,-13-1-47-16,-14-2-287 15</inkml:trace>
  <inkml:trace contextRef="#ctx0" brushRef="#br0" timeOffset="63633.6833">17667 9578 475 0,'0'0'39'0,"0"0"-39"16,0 0 6-16,0 0 6 15,0 0 51-15,0 0 29 16,0 0-71-16,-2 0-11 15,2 0 8-15,0 0-2 16,0 0 25-16,0 0-22 16,0 0-3-16,4 0 6 15,13 0-13-15,7 0 26 0,10-5 6 16,5-1-36-16,6 3 25 16,3-4-28-16,5 1-1 15,7 1 7-15,2-1-3 16,6-1 0-16,0 2-5 15,2-1 2-15,2-1-2 16,-1 0 0-16,3 0 0 16,-3 1 5-16,-3 0 3 15,-5 1-8-15,-9 2 0 16,-8 0 3-16,-7 1-10 16,-10 2 13-16,-7-1-6 15,-7 1 16-15,-10 0-15 16,0-1 9-16,-5 1 5 15,0 0 29-15,0 0 0 0,0 0-21 16,0 0-14-16,0 0 3 16,0 0 3-16,0-2-24 15,0 2 9-15,0 0-23 16,0 0-44-16,0 3-50 16,2 3-130-16</inkml:trace>
  <inkml:trace contextRef="#ctx0" brushRef="#br0" timeOffset="103608.5714">18059 8208 439 0,'0'0'95'0,"0"0"-2"16,0 0 10-16,0 0-27 16,0 0 19-16,0 0-14 15,0 0-53-15,-12-9 16 16,12 9-44-16,0 0 2 15,1 0 3-15,19 8-1 16,6 0 1-16,9 0 3 0,7-2-3 16,11 0 16-16,7-1-19 15,8 1 8-15,6-2-7 16,5 0 7-16,4 2-10 16,3-4 0-16,6-1 7 15,2 1-16-15,-2-2 22 16,-5 0-13-16,-11 0 0 15,-7 0-12-15,-16 0 7 16,-8 0-47-16,-14 0-58 16,-13 0-15-16,-12 0-73 15,-6 1-108-15</inkml:trace>
  <inkml:trace contextRef="#ctx0" brushRef="#br0" timeOffset="103941.8662">18490 8390 403 0,'0'0'7'15,"0"0"7"-15,0 0-5 16,-91-29-3-16,82 26 104 16,5 1-29-16,4 2-9 15,0 0-72-15,0 0 0 16,3 5 14-16,10 6 11 15,6 0 13-15,10 1-14 0,8-4 3 16,14-1 41 0,8-6-28-16,12-1-12 0,9 0-12 15,6 0-16-15,4 0 3 16,-1-5-3-16,-5 1 4 16,-9-1-8-16,-5 1 8 15,-7 0-9-15,-8 3-36 16,-9-1-51-16,-9 2 5 15,-13 0-110-15,-11 0-217 16</inkml:trace>
  <inkml:trace contextRef="#ctx0" brushRef="#br0" timeOffset="107492.0053">21142 8937 802 0,'0'0'45'0,"0"0"-40"0,0 0 12 16,0 0-13-16,0 0 86 15,0 0-9-15,-5 102-50 16,5-66 1-16,-1 2 5 16,-2 1-37-16,3-1 44 15,-2-1-17-15,2-7-3 16,0-6-3-16,0-11-18 15,0-7 8-15,0-4-11 16,0-2 3-16,0 0 15 0,0-12 22 16,0-17-4-1,0-7-32-15,0-4 11 0,2-5-15 16,4 4 0-16,-2-2-1 16,6-2-4-16,0 7 5 15,2 4 0-15,0 8-6 16,1 4 7-16,0 6-1 15,2 4 0-15,0 4 7 16,0 3-19-16,-1 3 20 16,0 2-8-16,-1 0 0 15,1 4 1-15,1 10-4 16,1 6 3-16,0 7 0 16,-6 2-4-16,2 5 4 15,-4 2 0-15,-4 3 7 16,-1 0 9-16,-3-1-5 0,0 0-11 15,0 0 3 1,0-2-11-16,-6-5 10 0,3-9-4 16,-1-5-3-16,-1-11-86 15,-1-6-86-15,-7 0-178 16</inkml:trace>
  <inkml:trace contextRef="#ctx0" brushRef="#br0" timeOffset="107644.2696">21245 9190 653 0,'0'0'169'0,"0"0"-153"15,0 0-10-15,0 0 11 16,0 0-3-16,99-11-14 16,-59 11-41-16,-3 0-171 15</inkml:trace>
  <inkml:trace contextRef="#ctx0" brushRef="#br0" timeOffset="109024.8718">21715 8479 603 0,'0'0'38'0,"0"0"30"15,0 0-27 1,0 0 99-16,-81-57-50 0,56 42-19 15,-3 5-42-15,-4 5-21 16,-4 2 20-16,-7 3-16 16,-8 0-11-16,-5 8 8 15,-2 7 0-15,0 4-1 16,-6 3-8-16,2 6-2 16,-2-2-1-16,-1 3 3 15,3 3 0-15,-4 3 12 16,2 4-12-16,-1 1 4 15,-4 5-4-15,2 5 5 16,-1 6-8-16,3 6 3 16,4 7 0-16,6 3 2 0,7 7 11 15,9 7-19-15,11 3 6 16,7 4 0-16,8 2-7 16,4 0 9-16,3 2-2 15,5 2 2-15,1 3 10 16,0 2-22-16,0 2 10 15,13 6 0-15,5 6-1 16,10 1 6-16,5 0-5 16,5-3 0-16,4-7-5 15,0-3 5-15,7-4 0 16,7-8 6-16,6-6-15 16,5-9 11-16,8-7-2 15,7-7 10-15,9-9-4 0,12-6 14 16,5-5-14-1,13-7-3-15,8-6 29 0,7-10-32 16,8-10 17-16,5-7 7 16,3-5-24-16,2-11 11 15,-5-17-10-15,-8-9 11 16,-1-4-8-16,-4-9 2 16,-1-1-6-16,-3 0 0 15,-4-9 2-15,-7-2-2 16,-10-5 0-16,-7-8 0 15,-13-4 1-15,-14-9 0 16,-14-5 19-16,-16-3-6 16,-14-8-7-16,-12-7 2 15,-8-2-9-15,-5 0 0 0,-5 5 7 16,-3 9-5-16,0 10 0 16,-24 7-2-16,-13 8 8 15,-15 2-10-15,-11 4 2 16,-9 1 0-16,-7-3 3 15,-3-5-2-15,-4-8 3 16,-2-9-4-16,1-7 11 16,-1-2-16-16,-1 2 5 15,-2 7 0-15,-3 9 7 16,0 11-7-16,-3 11 0 16,0 13-2-16,-9 9 3 15,-5 8-8-15,-6 9 7 16,-7 9 0-16,-4 10-7 0,-1 3 15 15,6 13-8-15,9 16 0 16,13 5 11-16,16 7-16 16,12 4 5-16,10 2-2 15,6 1-14-15,8-1-4 16,11 0-24-16,11 3-35 16,11 0-120-16,8-4-136 15</inkml:trace>
  <inkml:trace contextRef="#ctx0" brushRef="#br0" timeOffset="109925.4144">21961 9936 120 0,'0'0'540'16,"0"0"-456"-16,0 0-17 15,-57-75 34-15,26 68 7 16,-7 2-44-16,-9 5-18 15,-8 0-41-15,-8 3 20 16,-6 13-8-16,-4 5-8 0,-6 5 25 16,4 9-18-1,4 4 0-15,4 6 3 0,6 7-17 16,4 8 12-16,8 4-14 16,10 8 0-16,11 6 2 15,16 4 1-15,12 0-3 16,0-4 0-16,16 2 7 15,14-4-8-15,10 2 1 16,7-4 0-16,8-5-2 16,10-4 5-16,11-8-3 15,5-7 1-15,7-11 0 16,5-12-2-16,5-12-3 16,2-15 4-16,6-2-2 15,3-26 7-15,-7-10-10 16,-1-7 5-16,-8-6 0 0,-9-5 1 15,-15-3-1-15,-11-3 0 16,-13-7-6-16,-9 3 6 16,-8-4 0-16,-7 1 0 15,-11 1 14-15,-8 0-27 16,-2 2 13-16,-6 6 0 16,-18 6 3-16,-6 6 0 15,-9 7-4-15,-4 5 1 16,-11 6-4-16,-6 4 4 15,-2 4 0-15,-7 3 4 16,-1 2-13-16,0 3 17 16,3 3-8-16,1 0 0 0,8 5-3 15,4 3-2-15,8 3 6 16,6 0-1-16,10 2 0 16,6 12-9-16,8 6-55 15,7 3-35-15,0 8-119 16,4 1-107-16</inkml:trace>
  <inkml:trace contextRef="#ctx0" brushRef="#br0" timeOffset="110959.3414">22227 9526 675 0,'0'0'69'16,"0"0"-35"-16,0 0-8 0,0 0 34 15,0 0 51-15,-28 88-52 16,28-41-36-16,0 4 16 16,0 0-28-16,0-1 16 15,0-5 4-15,0-9-28 16,2-5 10-16,1-8-13 16,-2-7 2-16,1-8-7 15,-2-5 7-15,0-3-2 16,3 0 15-16,-3-14-8 15,0-8-4-15,0-7-3 16,0-3 0-16,0-4 3 16,0 0-2-16,0-3-1 0,-3 4 1 15,1 2 8-15,2-1-12 16,0 4 3-16,0 2 0 16,0 4-5-16,10 2 9 15,1 3-4-15,4 3 0 16,3 2 6-16,2 5-6 15,0 0 0-15,-2 6 0 16,-1 3-2-16,-3 0 2 16,-4 0 0-16,-1 12 0 15,-5 3 1-15,-4 2-1 16,0 7 0-16,-13 1 1 16,-8-2-9-16,1 1 8 15,0-6 0-15,10-4-2 0,3-3 13 16,7-3-13-16,0 0 2 15,10-1 0-15,9 2-5 16,3-1 5-16,0 4-16 16,-5 0 8-16,-4 5-16 15,-8 0 23-15,-5 2 1 16,0 5 0-16,0-4 1 16,-13 3 0-16,-4 0 25 15,-1-6 13-15,1 2-30 16,3-4 23-16,0-2-32 15,-1-2 7-15,2-3-7 16,-4 0 0-16,-2-2-86 0,-8-6-213 16</inkml:trace>
  <inkml:trace contextRef="#ctx0" brushRef="#br0" timeOffset="128228.5107">17862 12780 507 0,'0'0'294'15,"0"0"-277"-15,0 0-1 16,0 0 15-16,-19 113 16 15,19-62 49-15,0 7 1 16,0 2-69-16,0-1 13 16,0-4-21-16,0-9-14 15,3-11 29-15,0-12-29 0,1-12-4 16,-3-7 9-16,1-4 3 16,1-10 23-16,1-21 4 15,3-19-35-15,3-11 1 16,-3-9-3-16,2 0-2 15,-1 1-2-15,2 10 3 16,2 9-12-16,2 15 9 16,2 13 0-16,-4 7-7 15,3 13 7-15,1 2 0 16,4 1 0-16,2 19-4 0,6 11 4 16,-1 7 0-16,-3 5 1 15,-3 7-10-15,-5 5 13 16,-8-1-4-16,-7 1 0 15,-1-7 9-15,0-7-12 16,-4-6 3-16,-11-8-54 16,-3-8-58-16,-4-12-145 15,-5-7-234-15</inkml:trace>
  <inkml:trace contextRef="#ctx0" brushRef="#br0" timeOffset="128350.9222">18019 13132 811 0,'0'0'121'0,"0"0"-112"0,0 0-9 16,112-26 5 0,-65 19-19-16,7-2 11 0,-1-3-203 15</inkml:trace>
  <inkml:trace contextRef="#ctx0" brushRef="#br0" timeOffset="128841.7995">18693 12897 945 0,'0'0'96'0,"0"0"-96"16,0 0 0-16,0 0 32 0,-6 83 0 15,6-44 27-15,0 3-12 16,1 1-26-16,4 0 22 15,-1-3-43-15,-2-6 5 16,0-6 9-16,-2-9-9 16,0-9-5-16,0-5 13 15,0-5-12-15,0 0 7 16,0-17 15-16,0-15-19 16,0-11 2-16,0-10-4 15,0-6-2-15,0-1 0 16,0 2-40-16,0 10 14 15,8 11 16-15,1 11 8 16,2 11-8-16,0 5 6 0,2 7 4 16,1 3 0-1,2 5-11-15,5 13 11 0,3 8 0 16,-2 4 3-16,-2 5-2 16,0 1 7-16,-6 4-2 15,0-1 9-15,-8-1-11 16,0-1 10-16,-6-4-14 15,0-3 0-15,1-4 6 16,4-7-6-16,4-9-111 16,4-10-300-16</inkml:trace>
  <inkml:trace contextRef="#ctx0" brushRef="#br0" timeOffset="129441.6053">19270 12908 1030 0,'0'0'123'15,"0"0"-123"-15,0 0 3 16,0 0 27-16,0 0 15 16,0 0 2-16,35 84-9 15,-25-47-31-15,-4 6 18 16,-2-5-14-16,1 0-8 15,-1-2 12-15,2-8-8 0,-3-6-1 16,-2-7-6 0,-1-9 4-16,0-4-4 0,0-2 0 15,0-3 0-15,0-21 23 16,0-8-23-16,-9-11 0 16,0-4-2-16,2-8-13 15,1-1-9-15,3 6-3 16,3 8 21-16,0 16-7 15,0 9 13-15,8 5 0 16,-1 9 0-16,2 3-5 16,3 0-5-16,0 10 10 15,3 9 0-15,-2 3-4 16,1 2 10-16,-4 1-9 16,1-3 3-16,-4-2 0 0,2-5 4 15,-1-2-4-15,2-4 0 16,0-2-8-16,1 0 16 15,5-1-8-15,-2-1 0 16,-2 5 1-16,-3 1-9 16,0 1 8-16,-9 5-8 15,0 5 7-15,-4 3 0 16,-18 3 1-16,-3 3 4 16,-2-4 7-16,6-4 24 15,3-5-31-15,9-6-2 16,8-5-2-16,1-7-9 15,9 0-104-15,16-17-185 16</inkml:trace>
  <inkml:trace contextRef="#ctx0" brushRef="#br0" timeOffset="129702.7054">19798 12859 928 0,'0'0'68'0,"0"0"-67"16,0 0 45-16,89-15 14 15,-57 15-29-15,-4 14 12 16,-1 7-31-16,-3 5 4 0,-8 5 21 16,-7 5-21-16,-9 6 0 15,0 2 13-15,-19-1-19 16,-6 2-9-16,1-4-1 15,1-7-9-15,7-6-85 16,3-9-197-16,3-14-306 16</inkml:trace>
  <inkml:trace contextRef="#ctx0" brushRef="#br0" timeOffset="130592.3697">17540 12660 162 0,'0'0'200'16,"0"0"-156"-16,0 0 3 15,0 0 28-15,0 0-3 16,0 0 18-16,-78-70 16 16,63 70-43-16,-1 0-12 15,-5 6-29-15,-4 15 44 16,-2 7 0-16,-1 11-46 16,-2 12 21-16,6 11-9 15,0 10-19-15,5 12 14 16,8 3-24-16,11 1 0 15,9-8-3-15,32-10-7 16,18-5-52-16,12-9-150 16,5-10-243-16</inkml:trace>
  <inkml:trace contextRef="#ctx0" brushRef="#br0" timeOffset="131056.356">20987 12980 892 0,'0'0'88'0,"0"0"-54"16,0 0-13-16,0 0-14 15,0 0-2-15,79-24-5 16,-39 24-5-16,-7 0-125 15,-6 0-261-15</inkml:trace>
  <inkml:trace contextRef="#ctx0" brushRef="#br0" timeOffset="131206.5882">21103 13278 864 0,'0'0'10'16,"0"0"14"-16,0 0-3 15,103-32-21-15,-48 13 0 16,6-1-182-16,1-2-388 16</inkml:trace>
  <inkml:trace contextRef="#ctx0" brushRef="#br0" timeOffset="131592.5699">22065 12779 744 0,'0'0'80'0,"0"0"12"15,0 0-4-15,0 0-45 0,0 0 36 16,-95 34-32 0,65 3 7-16,3 11-4 0,9 4-39 15,6 0 21-15,12-1-25 16,0-5-5-16,21-3 1 15,11-9 6-15,12-6-18 16,7-9 0-16,4-10-172 16,0-9-149-16</inkml:trace>
  <inkml:trace contextRef="#ctx0" brushRef="#br0" timeOffset="132059.4674">22456 12922 859 0,'0'0'146'0,"0"0"-68"15,0 0-8-15,0 0-24 16,0 0-5-16,0 0-28 16,-18 50-6-16,11-13 25 15,4 0-27-15,0 1 14 16,0-1 2-16,1-3-20 15,-1-4 19-15,0-8-20 16,3-7 2-16,0-8 4 16,0-4-6-16,0-3 0 15,0-10 7-15,0-19-7 16,0-9-17-16,2-7-4 0,2-4-2 16,1 0 9-1,-2 3-4-15,1 11 18 0,0 9 0 16,1 9-2-16,1 7-2 15,2 4 4-15,2 5 0 16,2 1 0-16,5 0 3 16,0 17-3-16,1 3 1 15,-3 8 4-15,-7 1-6 16,-8 3 3-16,0 0-2 16,-11-3 13-16,-8-3-10 15,1-2 1-15,2-7-8 16,6-5 3-16,7-4-53 0,3-8-196 15,3-2-332-15</inkml:trace>
  <inkml:trace contextRef="#ctx0" brushRef="#br0" timeOffset="132285.755">22874 12886 836 0,'0'0'190'15,"0"0"-96"-15,0 0 20 16,0 0-63-16,0 0-22 16,0 0 9-16,-60 64-35 15,54-30 13-15,6 5-16 16,0-3 0-16,5 0 2 16,14-5 2-16,9-6-8 0,6-7-37 15,5-8-86-15,2-10-337 16</inkml:trace>
  <inkml:trace contextRef="#ctx0" brushRef="#br0" timeOffset="132909.5345">23250 12867 712 0,'0'0'172'0,"0"0"-95"15,0 0-30-15,0 0 34 16,0 0-24-16,0 0 31 0,0 0-55 16,38 29 7-16,-32 0-20 15,-3 4-5-15,-1 2 28 16,-2 1-31-16,0-2-4 16,0-1 0-16,0-6 9 15,0-5-20-15,0-12 3 16,2-3 0-16,0-7 7 15,3 0-4-15,2-10-2 16,-1-14 19-16,2-9-20 16,-4-4-8-16,-2-4-7 15,-1-1-6-15,2 1 21 16,2 1-21-16,2 7 21 0,3 7 0 16,3 9-15-1,0 4 3-15,0 7 12 0,1 6-10 16,-4 0-2-16,1 0 12 15,-1 14 0-15,-7 3 0 16,-3 3-22-16,0 4 19 16,0-2-12-16,0 0-39 15,0 1-16-15,0-5-24 16,11-2-33-16,12-4-6 16,4-2-56-16,0-1-70 15,-9 1 28-15,-5 0 184 16,-10 4 47-16,-3 1 125 15,0 2 67-15,-16 0 61 16,-4-2-84-16,-2 4 23 16,1 1-85-16,2-1-32 0,2 1-7 15,4-1-56-15,8-3 4 16,5-4-16-16,0-2-2 16,3-6-16-16,17-4-164 15,4-2-187-15</inkml:trace>
  <inkml:trace contextRef="#ctx0" brushRef="#br0" timeOffset="133159.0604">23736 12871 836 0,'0'0'130'0,"0"0"-67"16,0 0 23-16,0 0-10 15,82 4-45-15,-58 17 16 16,-4 8-30-16,-4 9-3 16,-11 5 6-16,-5 5-18 15,-4 2 1-15,-20 3 5 16,-8-2-7-16,-6-4-2 16,-11 0-22-16,-11-6-144 15,-8-9-197-15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46:44.472"/>
    </inkml:context>
    <inkml:brush xml:id="br0">
      <inkml:brushProperty name="width" value="0.05292" units="cm"/>
      <inkml:brushProperty name="height" value="0.05292" units="cm"/>
      <inkml:brushProperty name="color" value="#FF0000"/>
    </inkml:brush>
  </inkml:definitions>
  <inkml:trace contextRef="#ctx0" brushRef="#br0">15909 9186 327 0,'0'0'95'0,"0"0"-48"0,0 0 2 15,0 0 6-15,0 0 64 16,0 0-59-16,0 0 26 16,-34-32-33-16,34 32-13 15,0 0-38-15,0 0 4 16,0 0-6-16,0 0 0 15,15 0 0-15,12 3 6 16,9 5 18-16,13-2 12 16,6-1-33-16,12-2 21 15,6-3-24-15,12 2 5 16,9-2-1-16,8 0-4 0,8 0 0 16,2-2 0-16,2-5 6 15,0-1-14-15,0-1 8 16,-9 6 0-16,-4 0-5 15,-8 3 15-15,-10 0-10 16,-8 0 0-16,-7 0 3 16,-6 0-9-16,-3 3 3 15,-7 0 3-15,-7-1-3 16,-4-2 0-16,-8 0 3 16,-5 0 0-16,-10 0 6 15,-1-2-11-15,-7 1 5 16,-4-2-24-16,-4 0-10 0,3-1-91 15,-5-3-138-15</inkml:trace>
  <inkml:trace contextRef="#ctx0" brushRef="#br0" timeOffset="39051.8707">3872 11453 89 0,'0'0'9'15,"0"0"-9"-15,0 0-6 16</inkml:trace>
  <inkml:trace contextRef="#ctx0" brushRef="#br0" timeOffset="50287.5577">6972 11434 279 0,'0'0'45'0,"0"0"-32"16,0 0-3-16,0 0 65 16,0 0 3-16,88 0-36 15,-57 0 24-15,10 0-1 16,8 0-23-16,7 0-7 15,6 0-33-15,5 0 32 16,9 0-26-16,6 0-4 16,7 0 32-16,7 0-31 0,4 0 9 15,-2 0-11-15,2 0 10 16,3 2-23-16,-5 1 10 16,-4 3 0-16,-3-1 6 15,-3 0-6-15,-6 3 0 16,-4-4-1-16,-4-2 11 15,-2 2-10-15,-2-4 0 16,-2 0 1-16,-3 0-8 16,-7 0 9-16,-4 0-2 15,-3 0 0-15,-2 0 9 16,-3 0-14-16,-1-4 5 16,-2 0 0-16,-4 0 10 15,-5-1-1-15,-2 2 0 0,-7-2-9 16,-6 4 5-1,-5-2-5-15,-6 3 0 0,-5 0 0 16,-1 0-10-16,-2 0-6 16,0 1-53-16,0 5-104 15</inkml:trace>
  <inkml:trace contextRef="#ctx0" brushRef="#br0" timeOffset="58037.8553">9245 8984 442 0,'0'0'83'0,"0"0"-41"15,0 0-35-15,0 0 22 16,0 0 19-16,0 0-24 16,0 0 15-16,0 0-12 15,54-1 8-15,-20-1 2 16,8-1-34-16,4 1 17 16,11-1-20-16,3 0 1 15,8 0 7-15,4-3-8 0,4 1 0 16,-3-2 26-16,3-3-23 15,-3 1 15-15,1-3-11 16,-4 0-7-16,-7 1 9 16,-9 2 0-16,-12 3-9 15,-8 1 20-15,-9 4-15 16,-7-1 17-16,-6 2-8 16,-4 0-12-16,-5 0 21 15,-2 0-17-15,-1 0-3 16,0 0 2-16,0 0 7 15,0 0-11-15,0 0-1 16,2 0-3-16,0 0-9 0,0 0-39 16,1 2-94-16,-3-1-97 15</inkml:trace>
  <inkml:trace contextRef="#ctx0" brushRef="#br0" timeOffset="61667.7682">10695 13358 100 0,'0'0'230'0,"0"0"-152"16,0 0-54-16,0 0-24 16,0 0 31-16,0 0 34 15,0 0-28-15,-18 0-19 16,46 0-4-16,17 0 39 15,16 0-22-15,18-5-30 16,17-4 25-16,11 1-20 16,14 0-4-16,9 2 4 15,4 0-3-15,0 2 3 16,-4 1-6-16,-9 2 3 0,-7 0-13 16,-12-1 10-1,-12 1 0-15,-13-1 1 0,-16 2-1 16,-13-2 0-16,-12-1 4 15,-14 3 4-15,-6-3-16 16,-8 2 6-16,-6-1-30 16,1-2-28-16,-3-3-138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48:15.039"/>
    </inkml:context>
    <inkml:brush xml:id="br0">
      <inkml:brushProperty name="width" value="0.05292" units="cm"/>
      <inkml:brushProperty name="height" value="0.05292" units="cm"/>
      <inkml:brushProperty name="color" value="#FF0000"/>
    </inkml:brush>
  </inkml:definitions>
  <inkml:trace contextRef="#ctx0" brushRef="#br0">19165 3967 740 0,'0'0'111'0,"0"0"-84"16,0 0 20-16,0 0-34 0,0 0 35 16,0 0-7-16,0 0 3 15,0 0-6-15,65 46-24 16,-43-25-4-16,-2 4 9 16,0 4 1-16,-7 4 1 15,0 6-6-15,-10 5-14 16,-3 2 16-16,-3 3-15 15,-20 2-2-15,-5 4 12 16,-6-2-8-16,-2-2-4 16,-3-3-64-16,-6-9-184 15,-3-8-348-15</inkml:trace>
  <inkml:trace contextRef="#ctx0" brushRef="#br0" timeOffset="1872.0458">1183 4059 415 0,'0'0'221'0,"0"0"-151"16,0 0-22-16,0 0 62 16,0 0-67-16,0 0 13 15,-24-9 23-15,17 9-34 16,4-2-12-16,-2 2-9 16,1 0-18-16,-4 0 0 15,1 0-6-15,-5 0 0 16,0 0 12-16,-1 7-14 15,-2 2 11-15,0-2-9 16,3 3 2-16,-3-3 2 0,3 4-3 16,-2-1-1-1,1-1-6-15,3 2 6 0,-2-2 4 16,6-1-4-16,-2 0 0 16,2 1 0-16,0-1 0 15,-1 1-3-15,1 0 6 16,-1-1-9-16,2 2 7 15,2 0-1-15,-3 2 0 16,2 0 6-16,-1-1-6 16,1 0 0-16,1 1-4 15,0 2 3-15,0 0 1 16,-2 1 0-16,1-3 4 16,1 0-1-16,0 2-5 0,-3-2 2 15,3-1 0-15,0-1-5 16,0-1 3-16,1-2 2 15,0 2 10-15,2-1-10 16,-1 1 0-16,1-1-2 16,0 2 6-16,0 0-9 15,0 1 6-15,0 0-1 16,0 0 0-16,0 0 3 16,0 0-10-16,0-1 6 15,1 1 1-15,3 0 3 16,-1 0-1-16,0 2-2 15,3-3 0-15,0 2-5 0,1-1 5 16,1 3 0 0,-1 0 1-16,1 1 4 0,2 4-4 15,-4-2-1-15,2 0 2 16,-1-1 1 0,2-1-3-16,-1 1 0 0,2 1 0 15,0-3-9-15,0-2 14 16,0-1-5-16,3-1 0 15,-4-1 1-15,3-3-2 16,-2 2 1-16,-2 0 0 16,-2-5-1-16,3 1 1 15,0 1 0-15,1-3-61 16,2-2-96-16,-3 0-112 16</inkml:trace>
  <inkml:trace contextRef="#ctx0" brushRef="#br0" timeOffset="14121.7697">1744 5765 206 0,'0'0'67'0,"0"0"-4"16,0 0 25-16,0 0-31 16,0 0 14-16,0 0 2 15,0 0-47-15,-15-2 1 0,13 2-27 16,2 0 7 0,0 0-7-16,0 0 5 0,0 0-13 15,0 0 8-15,0 0 0 16,0 0-2-16,0 0 4 15,0 0-2-15,0 0 2 16,0 0 4-16,0 2 6 16,2 1-11-16,6 3 22 15,5-1 18-15,8 0-27 16,1-3 17-16,4 3-5 16,2-4-16-16,2-1 14 15,0 0-24-15,4 0 10 16,-3 0-8-16,2 0 3 15,-2 0-5-15,-1 0 0 16,-1 2 5-16,-1 0-6 0,0-2 1 16,1 3 0-1,-1-3 5-15,5 2-2 0,0-2 3 16,2 0-6-16,1 0 2 16,1 0 5-16,2 0-3 15,6 0 0-15,1 0 3 16,5-2 4-16,-1-1-14 15,0-1 3-15,0 1 0 16,1 0-1-16,-4 1 1 16,3-3 0-16,5 1 1 15,-5 0 0-15,3 1-2 16,-4 1-1-16,-1-1 2 0,-1 0-1 16,0 1 4-1,1 1-3-15,1-1 7 0,2 1-7 16,1-1 0-16,2-1 0 15,3-1 1-15,-1 0 1 16,1 1-2-16,-2 3 0 16,6 0-6-16,3-3 20 15,2-2-15-15,2 4 1 16,-2-4-4-16,-3 2 1 16,-1-3 6-16,4-2 11 15,-2 3 9-15,-1-1-23 16,0 0 0-16,-2 1 17 15,1 2 10-15,-2 1-13 16,-3 1 0-16,1 1-14 16,-2 0 0-16,-2 0 9 0,0 0-10 15,0 0 1-15,-1 0 0 16,2 0-2-16,2 0 3 16,3 0-1-16,-1 0 5 15,4 0-2-15,-3 0-4 16,1 0 1-16,0 0 0 15,3-1 1-15,0-4 4 16,-1 0-5-16,1 3 0 16,-4-1-3-16,-4 1 3 15,-2 2 0-15,-1 0 5 16,-3 0-9-16,-1 0 10 16,-5 0-6-16,0 0 0 0,-2 0 4 15,-3 0-8-15,4 0 4 16,0 0 0-16,3 0 1 15,1 0 1-15,3 0-1 16,-3 0-1-16,2 0-2 16,-4 0-3-16,-2 0 5 15,-1 0 0-15,2-2 0 16,1 0 3-16,4 1-3 16,-1-2 0-16,1 1-3 15,-4 0 3-15,0 2 0 16,-2 0 1-16,0 0 0 15,-1 0 0-15,1 0-1 16,-2 0 0-16,4 0-2 0,1 0 2 16,0 0 0-1,0 2 0-15,-1 0 3 0,0-1 0 16,-2-1-3-16,3 2 0 16,1-2 0-16,2 1-5 15,1 1 8-15,-2-2-3 16,-1 1 0-16,-1 0 0 15,-3 1 0-15,-4 1 0 16,0-3 6-16,0 0-12 16,0 0 6-16,0 0 0 15,-3 0-2-15,-3 0 6 16,-2 0-6-16,-1 0 2 0,0 0 0 16,0 0-2-1,-3 4 2-15,1-1 0 0,-5-1 0 16,0 2 1-16,-6 2 2 15,2-1-3-15,-4 1-2 16,4 0-4-16,3-1 7 16,4 0-1-16,7-2 3 15,-1 1 2-15,3 1-5 16,-1-5 7-16,7 3-4 16,-1-3-3-16,0 3 0 15,0-3 7-15,2 2-2 16,-3 1-2-16,0 0 1 15,-3 0-4-15,-1 1 4 16,-4-2-7-16,-1 0 3 16,-3 1 0-16,-7-1 0 0,-4 1 2 15,-4 0-2-15,6-1 0 16,-3 1 7-16,1-3-9 16,1 1 2-16,-4 0 0 15,-2 0-2-15,-1 1 5 16,0-2-3-16,0 2 0 15,-2 0 6-15,1-1-11 16,-3 3 5-16,-3-1-1 16,0 0-6-16,0 4-7 15,-1 0-33-15,-2 3-84 16,0-6-79-16,0-4-472 16</inkml:trace>
  <inkml:trace contextRef="#ctx0" brushRef="#br0" timeOffset="23705.0664">7209 7053 349 0,'0'0'61'15,"0"0"-56"-15,0 0 8 0,0 0 29 16,0 0-20 0,0 0 20-16,0 0-21 0,0 0-6 15,93 6 11-15,-62-3-9 16,5 0-5-16,10 0 11 16,9 0-22-16,14 0-1 15,10-3 6-15,12 0-1 16,9 0 0-16,4 0-5 15,8-2 7-15,0-6-7 16,-2-2 1-16,-6 3-1 16,-13-2 0-16,-11 4 5 15,-16 0-6-15,-16 1 8 0,-10 1-5 16,-17 2 7 0,-7-2 5-16,-10 1 32 0,-1 2 3 15,-3-1-18-15,0 1 9 16,0 0-35-16,0 0-5 15,0 0-7-15,6 0-88 16,0 0 6-16,0 0-295 16</inkml:trace>
  <inkml:trace contextRef="#ctx0" brushRef="#br0" timeOffset="43377.8136">8333 11369 314 0,'0'0'96'0,"0"0"-45"0,0 0-34 16,0 0 44-16,0 0 22 15,0 0-49-15,0 0-23 16,0 0 32-16,0 0-23 16,18 9 53-16,2-6-20 15,7 4-15-15,6-5-3 16,8 0-10-16,7-2-13 16,9 0 30-16,6 0-36 15,5 0 14-15,8 0-20 16,9-7 9-16,1 2-6 0,8-2 1 15,-3 2-4-15,0-2 0 16,-4-2 8 0,-6 1-9-16,-14-1 1 0,-9 4 0 15,-12 2-3-15,-10-2 3 16,-12 2 0-16,-12-1 32 16,-6 3-20-16,-6 1 24 15,0-1-13-15,3 1 12 16,-3 0 13-16,0-2-44 15,0 2 8-15,0 0-10 16,0 0 6-16,0 0-16 16,0 0 6-16,0 0-4 15,0 0-13-15,0 0-99 0,0 3-41 16,0 1-58 0,0 0-275-16</inkml:trace>
  <inkml:trace contextRef="#ctx0" brushRef="#br0" timeOffset="64260.3732">14478 9179 66 0,'0'0'121'15,"0"0"-66"-15,0 0-10 0,0 0-2 16,0 0 37 0,0 0 5-16,0 0-54 0,0 0-31 15,-11 10 9-15,11-9-18 16,0 0-19-16,-1-1-130 16,1 0-115-16</inkml:trace>
  <inkml:trace contextRef="#ctx0" brushRef="#br0" timeOffset="64917.7489">14478 9179 201 0,'-11'-13'169'0,"11"9"-41"0,0-1-46 16,0 3 76 0,0 1 13-16,0-1-25 0,0-1-67 15,0 3-5-15,0-1-19 16,0 0-8-16,0 1-13 15,0 0-19-15,0 0 13 16,0 0-17-16,0 0-6 16,0 0-5-16,0 0 3 15,0 0-3-15,0 13 0 16,0 8 1-16,2 5-2 16,2 7 1-16,1 3 0 15,0 1 2-15,-2-1 0 16,0-4-2-16,-1-5 0 15,-1-4 3-15,2-7-4 16,-1-6 1-16,-2-3 0 0,0-4-1 16,0-3-2-1,0 0 3-15,0 0 16 0,-2-12-15 16,-8-12 8-16,-2-1-8 16,2-3 0-16,0-4 7 15,2-4-6-15,3 0 1 16,5 0-6-16,0 2-4 15,3 6 7-15,17 4-8 16,3 4 8-16,7 5 0 16,-2 5-7-16,2 4 5 15,-4 6 4-15,-2 0 0 16,1 1-2-16,-3 15-3 16,-3 6 2-16,-3 2-5 15,-7 6 6-15,-5 8 0 0,-4 1 0 16,0 0 2-16,-4-2 2 15,-8-4-2-15,-4-5 0 16,0-8 8-16,0-1-10 16,1-6 8-16,-3-4 5 15,2-3-12-15,-3-5 5 16,2-1-5-16,2 0-1 16,0 0-1-16,5-7-12 15,4-4-34-15,6-2-86 16,0-1-275-16</inkml:trace>
  <inkml:trace contextRef="#ctx0" brushRef="#br0" timeOffset="65378.1469">14961 9414 294 0,'0'0'577'0,"0"0"-489"0,0 0-54 15,0 0 61 1,0 0-21-16,0 0-32 0,-20 55-25 16,17-35-4-16,-1-3-10 15,4-3-3-15,-1 1-39 16,1-8-135-16,0-5-242 16</inkml:trace>
  <inkml:trace contextRef="#ctx0" brushRef="#br0" timeOffset="65997.7288">15230 9218 301 0,'0'0'449'0,"0"0"-388"16,0 0-19-16,0 0 78 16,0 0 7-16,0 0-19 15,7 23-52-15,-1-3-6 16,-3 2-17-16,-3 5-7 16,1-1-15-16,1 3 9 15,-1 0-18-15,1-1 17 16,-2-2-13-16,1-2-3 15,-1-7 1-15,0-3-2 16,0-6-2-16,0-5-3 16,0-3 3-16,0 0 5 0,0-18 9 15,-7-9-11-15,-4-7-3 16,4-4-9-16,1-3 9 16,4-1-1-16,2 2-3 15,0 3-1-15,0 7 4 16,5 8 0-16,7 3-4 15,4 5 4-15,2 5-6 16,1 1 3-16,1 5 7 16,0 3-3-16,2 0 3 15,-2 0-3-15,-2 6 0 16,0 8-4-16,-2 5 3 16,-6 1-3-16,-6 7 3 0,-4 4 1 15,0-1 4-15,-7 1 0 16,-5-5-6-16,-2-1 6 15,-1-3 2-15,4-3-3 16,-2-5-2-16,3-2 0 16,0-5-1-16,4-2-3 15,3-2-24-15,3-3-80 16,0 0-169-16,0 0-301 16</inkml:trace>
  <inkml:trace contextRef="#ctx0" brushRef="#br0" timeOffset="66486.7081">15616 9406 499 0,'0'0'234'0,"0"0"-143"16,0 0 7-16,0 0 51 15,0 0-58-15,0 0-32 16,52-24-18-16,-39 23-18 0,3 1 7 16,-3 0-2-16,-3 0-16 15,-1 4 0-15,-6 8-12 16,-3 2 0-16,0 3 3 15,0 3 2-15,-13 1 4 16,-2-4-7-16,-2 0 3 16,5-2-10-16,1-5-3 15,3-5-6-15,5-1 9 16,3-2 4-16,0-1 1 16,0-1 0-16,0 0-5 15,3 0 5-15,10 0 0 16,2 0 6-16,5 0 8 15,-4 4-10-15,3 1 6 16,-1 0-5-16,-1 0-2 16,-1 0-6-16,-1-2 2 0,0-2-54 15,-3-1-125-15,-3 0-309 16</inkml:trace>
  <inkml:trace contextRef="#ctx0" brushRef="#br0" timeOffset="67406.885">16063 9346 943 0,'0'0'127'0,"0"0"-67"16,0 0 16-16,0 0 17 16,0 0-57-16,0 0-20 15,-6 36-13-15,-1-13 13 16,-2 0-15-16,1-1-1 16,1-3 0-16,2-4-76 0,4-5-97 15,1-9-192-15</inkml:trace>
  <inkml:trace contextRef="#ctx0" brushRef="#br0" timeOffset="75895.8978">14336 9012 850 0,'0'0'49'16,"0"0"-17"-16,0 0 14 0,0 0 45 15,0 0-45-15,0 0 14 16,-88 53-35-16,80-12-18 16,8 8 19-16,0 9-22 15,12 3-3-15,15 1-2 16,10-1-1-16,11-5 2 16,10-1-95-16,11-6-102 15,7-8-71-15</inkml:trace>
  <inkml:trace contextRef="#ctx0" brushRef="#br0" timeOffset="76534.8128">15902 9002 450 0,'0'0'138'0,"0"0"-76"0,0 0 55 16,0 0-12-16,0 0 31 15,0 0-56-15,-10-12-67 16,23 12 3-16,8 12 30 15,6 5-10-15,0 3-8 16,-1 6-23-16,1 5 27 16,-3 5-10-16,-3 6-21 15,-6 2 19-15,-8 1-13 16,-5-1-4-16,-2-2 6 16,-6-5-9-16,-17 0-4 15,-5-2-9-15,-8-4-110 16,-11-6-257-16</inkml:trace>
  <inkml:trace contextRef="#ctx0" brushRef="#br0" timeOffset="78550.6847">15119 10127 512 0,'0'0'165'0,"0"0"-92"16,0 0 23-16,0 0 29 15,0 0-6-15,0 0-67 16,0 0-24-16,0-9-12 0,0 9-14 15,0 0-2-15,-10 8 11 16,-1 6-10-16,-5 3-1 16,-4 2 0-16,1-2 6 15,1 2-2-15,6-4-4 16,3 1 12-16,3-3-10 16,2-1 5-16,2 0-7 15,2-2 0-15,0 1-5 16,7-1 9-16,6 4-4 15,0 0 6-15,0 2-2 16,-2 1-4-16,-1 2 0 16,-5 3 0-16,-4-3-1 15,-1 2 5-15,0 2-4 0,0-2 1 16,0 1 8-16,-10 1-5 16,-2-3-4-16,0 0 0 15,2-5 5-15,2-3-5 16,4-6 0-16,4-3-1 15,0-2 0-15,0-1-25 16,0 0-22-16,0 0-63 16,0 0-18-16,0 0 49 15,0 0 47-15,0 0-2 16,0 0-30-16,0 5 59 16,-5 5 6-16,-7-1 14 15,-1 5 22-15,5-3-10 0,-2 3 36 16,4 2 1-16,0-1-33 15,6-1 28-15,0 0-8 16,0 1-31-16,3-3 26 16,13 0-22-16,5-2 10 15,6 0-20-15,4 0-5 16,1-1-1-16,-2 1-7 16,2 0 0-16,-4 2-11 15,0-2-74-15,-3 0-127 16,-4-3-79-16</inkml:trace>
  <inkml:trace contextRef="#ctx0" brushRef="#br0" timeOffset="79063.6115">15639 10331 771 0,'0'0'107'15,"0"0"-95"-15,0 0 36 0,0 0 79 16,0 91-43-16,0-56-31 16,-3 0-10-16,-2-3-16 15,3-3-26-15,1-3 5 16,-1-5-6-16,2-6-62 15,0-7-116-15,0-8-296 16</inkml:trace>
  <inkml:trace contextRef="#ctx0" brushRef="#br0" timeOffset="79266.804">15839 10601 897 0,'0'0'65'16,"0"0"-19"-16,0 0 52 16,0 0-6-16,7 97-36 15,-7-68-31-15,-8-2-3 16,-1-1-22-16,2-1-8 16,6-11-113-16,1-7-287 15</inkml:trace>
  <inkml:trace contextRef="#ctx0" brushRef="#br0" timeOffset="79748.8051">16147 10353 715 0,'0'0'206'15,"0"0"-170"-15,0 0-3 16,0 0 22-16,0 0 55 15,0 0-53-15,0 84-29 16,4-52 4-16,-1-3-19 16,-3-3-3-16,3-2-5 15,-2-4-5-15,2-3-39 0,2-5-105 16,-2-7-216 0</inkml:trace>
  <inkml:trace contextRef="#ctx0" brushRef="#br0" timeOffset="80069.7261">16447 10374 492 0,'0'0'432'0,"0"0"-431"16,0 0 53-16,0 0 64 16,0 100-35-16,0-64-34 15,-10-1-41-15,-10 0 17 16,-6-1-25-16,-3-5-11 15,-3-3-59-15,-2-6-107 16,0-8-193-16</inkml:trace>
  <inkml:trace contextRef="#ctx0" brushRef="#br0" timeOffset="80423.909">15560 10202 34 0,'0'0'739'0,"0"0"-674"0,0 0-29 16,0 0 63-16,0 0 12 15,-81 8-62-15,76 18-24 16,5 10-14-16,0 8 19 16,10 9-29-16,13 5 3 15,7-2-4-15,7 0-65 16,2-8-137-16,-2-7-308 15</inkml:trace>
  <inkml:trace contextRef="#ctx0" brushRef="#br0" timeOffset="81194.6905">16787 10476 736 0,'0'0'73'16,"0"0"-25"-16,0 0 87 16,0 0-22-16,0 0-43 15,0 0-39-15,96-24-10 16,-69 19-18-16,2 0-3 15,1 3-33-15,4 1-127 16,-2-2-174-16</inkml:trace>
  <inkml:trace contextRef="#ctx0" brushRef="#br0" timeOffset="81390.9591">17405 10478 526 0,'0'0'268'0,"0"0"-200"16,0 0-25-16,0 0 19 16,0 0 4-16,80-45-51 15,-53 40-9-15,-1-1-6 16,3 4-21-16,1 2-83 16,-4 0-80-16,0 0-186 15</inkml:trace>
  <inkml:trace contextRef="#ctx0" brushRef="#br0" timeOffset="81553.1638">17886 10473 588 0,'0'0'203'16,"0"0"-105"-16,0 0-13 16,0 0-45-16,0 0-14 15,0 0-26-15,82-51-13 16,-54 46-75-16,2 1-107 15,-2-1-99-15</inkml:trace>
  <inkml:trace contextRef="#ctx0" brushRef="#br0" timeOffset="81724.1662">18360 10436 342 0,'0'0'486'0,"0"0"-330"16,0 0-78-16,0 0-28 15,0 0-22-15,0 0-23 16,62-35-10-16,-34 31-30 16,6 0-252-16,9 0-520 15</inkml:trace>
  <inkml:trace contextRef="#ctx0" brushRef="#br0" timeOffset="82349.8854">20387 10132 783 0,'0'0'162'0,"0"0"-73"16,0 0 22-16,0 0-52 16,0 0 7-16,0 0-17 15,-83 0-29-15,65 14 12 16,-2 2-11-16,4 4-5 16,4 5-3-16,5 3-8 15,7 2 6-15,0 2-11 16,10-1 7-16,17-2-10 15,6-3 3-15,4-6-1 16,5-8-6-16,0-7-22 16,-1-5-82-16,-4 0-136 15,-4-15-319-15</inkml:trace>
  <inkml:trace contextRef="#ctx0" brushRef="#br0" timeOffset="82612.7212">20735 10205 786 0,'0'0'203'15,"0"0"-87"-15,0 0-22 16,0 0-4-16,0 0-32 16,0 0-45-16,1-3 0 15,1 14 11-15,2 7-11 16,-2 2-1-16,1 0-9 0,0 1 6 15,-2 1-9-15,1 2 7 16,-2-7-11-16,1 2 4 16,-1-7-6-16,3-4-40 15,1-4-106-15,5-4-215 16</inkml:trace>
  <inkml:trace contextRef="#ctx0" brushRef="#br0" timeOffset="82964.5766">21163 10369 776 0,'0'0'139'15,"0"0"-65"-15,0 0 38 0,0 0-23 16,0 0-36-16,-58 84-36 15,49-70-7-15,3 0-10 16,6-3-68-16,0-8-164 16,0-3-328-16</inkml:trace>
  <inkml:trace contextRef="#ctx0" brushRef="#br0" timeOffset="83404.1127">21451 10165 907 0,'0'0'123'0,"0"0"-77"0,0 0 18 15,0 0 31-15,0 0-29 16,0 0-23-16,-38 30-12 15,22-10-2-15,0 1-28 16,-2 3 20-16,6 1-14 16,0 4 5-16,8-1-6 15,2-4-3-15,2-4-3 16,0-3 0-16,9-5 0 16,6-5-1-16,2-6-12 15,3-1-37-15,0 0-9 16,2-15-20-16,-9-4 41 0,-2 2 15 15,-4 2 6-15,-7 2 11 16,0 4 12-16,0 2-3 16,0 4 20-16,-9 3-13 15,0 0 9-15,0 0-19 16,2 0 4-16,3 3-7 16,4 4 3-16,0-6-54 15,1-1-113-15,17 0-119 16</inkml:trace>
  <inkml:trace contextRef="#ctx0" brushRef="#br0" timeOffset="83639.8231">21697 10195 665 0,'0'0'337'0,"0"0"-270"0,0 0-25 16,0 0 47-16,0 0-1 15,0 0-37-15,31 73-33 16,-18-39 3-16,-2 3 22 16,-3 1-42-16,-7-1 11 15,-1-2-12-15,-1-4 0 16,-18-1-1-16,-9 2-30 16,-9-6-117-16,-12 0-320 15</inkml:trace>
  <inkml:trace contextRef="#ctx0" brushRef="#br0" timeOffset="84663.5659">15611 11394 406 0,'0'0'419'16,"0"0"-317"-16,0 0-102 15,0 0 77-15,0 0-3 16,0 0-24-16,-80 64 7 16,59-28-17-16,6 1-10 0,7 1 8 15,7-2-31-15,1-4 3 16,3-4-10-16,15-4-5 16,9-5-4-16,4-4-58 15,5-6-78-15,4-6-123 16,-7-3-231-16</inkml:trace>
  <inkml:trace contextRef="#ctx0" brushRef="#br0" timeOffset="84995.9403">15832 11510 358 0,'0'0'337'16,"0"0"-272"-16,0 0 95 16,0 0-19-16,0 0-38 15,0 0-37-15,0-10-56 16,0 20-2-16,0 6 19 15,0 8-6-15,0-3 5 16,4 0-25-16,-1-4 4 0,0-3-5 16,3-4-1-1,-1-3-43-15,-2-5-107 0,-3-2-210 16,0 0-366-16</inkml:trace>
  <inkml:trace contextRef="#ctx0" brushRef="#br0" timeOffset="85416.6235">15719 11526 883 0,'0'0'163'16,"0"0"-140"-16,0 0 39 15,0 0 15-15,0 0-28 0,102-40-20 16,-70 40-17-16,-4 4 5 15,-5 16-17-15,-6 6 11 16,-6 2-11-16,-8 3 1 16,-3 0-3-16,0 0 2 15,-17 0 0-15,-3-4 6 16,-3-5-6-16,5-5 1 16,5-7-3-16,4-6-6 15,6-4-14-15,3 0-6 16,0 0 16-16,0-5-22 15,10-4 8-15,4 3 26 16,-1 2-3-16,0 4 8 0,-3 0 7 16,3 0 16-1,2 0-7-15,-1 3 13 0,0 5-22 16,0 1-9-16,0-2 2 16,-1-1-5-16,3-5-91 15,-3-1-224-15,2 0-443 16</inkml:trace>
  <inkml:trace contextRef="#ctx0" brushRef="#br0" timeOffset="85594.7908">16163 11688 94 0,'0'0'859'0,"0"0"-727"0,0 0-68 15,0 0-10 1,0 0-22-16,0 0 6 0,0 46-10 15,0-26-26-15,0-1 5 16,2-1-7-16,2-4-53 16,2-5-83-16,1-7-207 15</inkml:trace>
  <inkml:trace contextRef="#ctx0" brushRef="#br0" timeOffset="86069.6249">16376 11500 756 0,'0'0'140'0,"0"0"-82"16,0 0 21-16,0 0 22 16,0 0-66-16,0 0 10 15,5 26 19-15,-2 1-29 16,0 2-7-16,-3-1-6 16,0-1-9-16,0-2-8 15,0-6-4-15,0-2 10 16,1-5-11-16,8-4-32 15,0-7-70-15,-1-1-173 16,3-4-289-16</inkml:trace>
  <inkml:trace contextRef="#ctx0" brushRef="#br0" timeOffset="86316.5714">16597 11464 814 0,'0'0'217'16,"0"0"-153"-16,0 0-31 16,0 0 72-16,0 0-37 15,0 0-34-15,88 50-13 16,-69-27-11-16,-3 4-1 16,-6 2-4-16,-10 6-2 15,0-1-3-15,-7 0 10 16,-10-3-7-16,-4 0-6 0,0-4-57 15,3-7-127-15,2-7-290 16</inkml:trace>
  <inkml:trace contextRef="#ctx0" brushRef="#br0" timeOffset="86588.0468">17583 11646 1085 0,'0'0'78'15,"0"0"-75"-15,0 0 52 16,98-25-13-16,-53 17-41 15,7 3-1-15,4 1-30 16,5-2-100-16,-2 6-52 16,1-5-281-16</inkml:trace>
  <inkml:trace contextRef="#ctx0" brushRef="#br0" timeOffset="86783.7945">18613 11632 805 0,'0'0'121'0,"0"0"-43"0,0 0-6 15,83-43-51-15,-52 36 3 16,12 3-22-16,7 2 2 16,11 1-4-16,10 1-54 15,1 0-166-15,1 0-199 16</inkml:trace>
  <inkml:trace contextRef="#ctx0" brushRef="#br0" timeOffset="86954.5433">19685 11615 1044 0,'0'0'38'15,"0"0"-34"-15,0 0 74 16,0 0-6-16,0 0-55 15,94-48-17-15,-75 48-51 16,0 0-132-16,-4 0-268 16</inkml:trace>
  <inkml:trace contextRef="#ctx0" brushRef="#br0" timeOffset="87650.0105">20715 11226 927 0,'0'0'121'0,"0"0"-62"16,0 0-13-16,0 0 32 15,0 0-34-15,0 0-16 0,81-47-11 16,-54 47-14-16,-3 0 4 15,-7 15-7-15,-9 8 0 16,-8 0 3-16,0 6-5 16,-27-1 2-16,-6-1-8 15,-4-4-13-15,1-3-30 16,8-8 22-16,8-5 18 16,10-5 4-16,10-2-13 15,0 0 4-15,0-10-26 16,15-1 23-16,7-1 19 15,4 4 11-15,0 5 18 16,-3 0 7-16,-1 3 28 0,2 0-38 16,-3 0-3-16,-1 9 1 15,-1 2-22-15,-4-3 12 16,-3 3-14-16,0-1-11 16,1-2-69-16,4-1-91 15,2-7-191-15</inkml:trace>
  <inkml:trace contextRef="#ctx0" brushRef="#br0" timeOffset="88005.1198">21215 11361 145 0,'0'0'804'15,"0"0"-738"-15,0 0-36 0,0 0 57 16,0 0-2-16,0 0-46 16,-19 61-25-16,8-44-13 15,2-1-1-15,2 0-34 16,4-7-104-16,3-9-306 16</inkml:trace>
  <inkml:trace contextRef="#ctx0" brushRef="#br0" timeOffset="88416.4414">21562 11137 933 0,'0'0'131'0,"0"0"-62"0,0 0 14 16,0 0-37-16,0 0-10 15,0 0-20-15,-34 48 14 16,19-19-5-16,2 0-18 16,-3 0 14-16,3 2-7 15,2-2-9-15,3-2 9 16,4-3-12-16,2-6 3 16,2-4-5-16,0-7-4 15,11-7 3-15,6 0 1 16,4-5 0-16,0-11-12 0,-1 0-24 15,-7-1 8 1,-4 3 9-16,-6 2-7 0,-3 5 17 16,0 2 3-16,-12 3 0 15,-3 2 2-15,1 0 8 16,1 0-3-16,6 7-1 16,4-4-9-16,3 3-27 15,0-6-73-15,7 0-87 16,14 0-67-16</inkml:trace>
  <inkml:trace contextRef="#ctx0" brushRef="#br0" timeOffset="88650.0028">21728 11204 237 0,'0'0'654'0,"0"0"-511"16,0 0-80-16,0 0 40 0,0 0-7 15,0 0-52-15,51 42-21 16,-38-22-6-16,-5 6-6 16,-7 1-7-16,-1 5 2 15,-7 2-3-15,-13 0-1 16,-7 5-2-16,-5 0-15 16,-10-5-75-16,-7-1-271 15</inkml:trace>
  <inkml:trace contextRef="#ctx0" brushRef="#br0" timeOffset="89345.6425">16166 12300 1005 0,'0'0'4'0,"0"0"9"0,0 0-9 15,0 76-4-15,0-50-1 16,3 2-95-16,-1 3-68 16,-2 3-94-16,0 3-99 15</inkml:trace>
  <inkml:trace contextRef="#ctx0" brushRef="#br0" timeOffset="89505.1349">16132 12864 330 0,'0'0'169'0,"0"0"-83"16,0 0 26-16,0 0 129 16,0 0-195-16,0 0-33 15,1 39-13-15,5-29-25 16,0-1-93-16,1 2-66 16</inkml:trace>
  <inkml:trace contextRef="#ctx0" brushRef="#br0" timeOffset="89666.7993">16230 13134 893 0,'0'0'13'16,"0"0"-7"-16,0 0 19 16,0 0 116-16,0 0-108 15,0 0-33-15,0 20-89 0,0-15-145 16,0-2-386-16</inkml:trace>
  <inkml:trace contextRef="#ctx0" brushRef="#br0" timeOffset="90321.0361">15983 13868 532 0,'0'0'349'0,"0"0"-215"15,0 0-55-15,0 0 24 16,0 0-3-16,0 0-75 16,-26 1-18-16,3 24 11 15,-7 3-8-15,-3 5 24 16,1 1-16-16,5 5-10 16,6 2 7-16,7 0-13 15,11-1 3-15,3-7-5 16,18-9 0-16,20-9-4 15,10-8 4-15,-2-7 0 16,-4 0-4-16,-6-3-2 16,-13-11-9-16,-12 0 7 0,-9 1-13 15,-2 3 21-15,-8 0-5 16,-13 4 2-16,-2 1-3 16,-3 2 12-16,5 3-6 15,2 0 0-15,4 0-1 16,9 5-5-16,3 5-33 15,3 1-90-15,0-1-80 16,12-2-85-16</inkml:trace>
  <inkml:trace contextRef="#ctx0" brushRef="#br0" timeOffset="90574.5752">16243 14201 337 0,'0'0'591'16,"0"0"-491"-16,0 0-71 16,0 0 32-16,0 0 12 15,0 0-22-15,9 52-35 16,-5-33-14-16,0 0-1 15,-1-3-2-15,2-3-51 16,1-8-99-16,1-5-175 0</inkml:trace>
  <inkml:trace contextRef="#ctx0" brushRef="#br0" timeOffset="90834.4656">16544 13961 604 0,'0'0'246'0,"0"0"-186"16,0 0 82-16,0 0-45 15,0 0-35-15,-17 85-23 16,17-69-36-16,11-2 14 0,2-3-17 15,-1-5-20-15,-2-3-102 16,2-3-251-16</inkml:trace>
  <inkml:trace contextRef="#ctx0" brushRef="#br0" timeOffset="91176.8338">16842 13878 808 0,'0'0'161'16,"0"0"-74"-16,0 0 48 16,0 0-78-16,0 0 10 15,0 0-34-15,27 56-8 16,-27-23-4-16,0 4-16 16,-3 2 11-16,-10 4-16 15,-7-2 1-15,-7 3-5 0,-3-3-23 16,-4-8-91-16,-5-6-219 15</inkml:trace>
  <inkml:trace contextRef="#ctx0" brushRef="#br0" timeOffset="91561.1091">15553 13744 486 0,'0'0'382'15,"0"0"-356"-15,0 0-12 16,0 0 112-16,-32 75-43 16,30-39-46-16,2 5-5 0,0 7-28 15,0 8 3 1,2 3-7-16,22 7-19 15,6-1-138-15,9-3-227 0</inkml:trace>
  <inkml:trace contextRef="#ctx0" brushRef="#br0" timeOffset="92065.6804">18632 13929 958 0,'0'0'148'15,"0"0"-92"-15,0 0-14 16,0 0 27-16,0 0-24 16,0 0-31-16,55-18 1 15,-25 15-13-15,3 1-4 16,0 2-25-16,5 0-73 0,10 0-49 15,2 3-151 1,5 2-221-16</inkml:trace>
  <inkml:trace contextRef="#ctx0" brushRef="#br0" timeOffset="92240.6667">19633 13967 689 0,'0'0'364'15,"0"0"-363"-15,0 0 13 16,0 0 20-16,0 0-17 16,107-61-2-16,-76 52-15 15,5 4-130-15,0-1-140 16,1 3-314-16</inkml:trace>
  <inkml:trace contextRef="#ctx0" brushRef="#br0" timeOffset="92396.7854">20486 13874 831 0,'0'0'132'0,"0"0"-61"16,0 0-41-16,0 0-24 16,0 0-6-16,0 0-103 15,86-35-160-15</inkml:trace>
  <inkml:trace contextRef="#ctx0" brushRef="#br0" timeOffset="92999.5455">21516 13508 753 0,'0'0'242'16,"0"0"-207"-16,0 0 17 15,-79 10 50-15,49 9-15 16,2 8-37-16,3 4-1 15,6 7-46-15,5 2 14 16,6 3-9-16,3 0-8 0,5-4 7 16,0-5-7-16,8-7 0 15,12-6 1-15,4-6-1 16,4-6-2-16,-2-7-44 16,-1-2-38-16,-7 0 5 15,-5-6 2-15,-5-6 44 16,-8 0 16-16,0 0-5 15,-5 3 19-15,-14 4 3 16,4 1 0-16,-2 4 22 16,8 0-12-16,3 0-5 15,5 0-5-15,1 6-21 16,0 1-109-16,16-2-129 16</inkml:trace>
  <inkml:trace contextRef="#ctx0" brushRef="#br0" timeOffset="93282.7673">21721 13875 532 0,'0'0'192'0,"0"0"-130"0,0 0-3 16,0 0-36-16,0 0-23 15,-63 73-122-15,63-70-456 16</inkml:trace>
  <inkml:trace contextRef="#ctx0" brushRef="#br0" timeOffset="93738.6841">22056 13537 38 0,'0'0'902'0,"0"0"-809"0,0 0-24 15,0 0 31-15,0 0-46 16,0 0-24-16,-34 31-9 16,22-9 12-16,-4 5-4 15,-2 4-24-15,6 1 15 16,0 1-12-16,3-2-6 15,5-4 9-15,1-2-10 16,3-5 2-16,0-3-3 0,0-4-1 16,13-7 0-16,-1-2-22 15,0-4-14-15,0 0 12 16,-3 0-9-16,-3-6 15 16,-3-3 18-16,-3 0-8 15,0-1 8-15,-5 3 1 16,-7 0-5-16,-4 2 5 15,4 5 4-15,3 0-1 16,2 0-3-16,5 0-3 16,2 7-24-16,0 0-104 15,15-4-138-15,4-3-170 16</inkml:trace>
  <inkml:trace contextRef="#ctx0" brushRef="#br0" timeOffset="94067.652">22304 13564 602 0,'0'0'143'15,"0"0"-59"-15,0 0 48 16,0 0-13-16,0 0-73 15,0 0-7-15,58 7 5 0,-43 4-28 16,-6 3 0 0,0 2 0-16,-4 7 1 0,-5 2 15 15,0 6-23-15,-3 1 11 16,-11 2 7-16,-2-2-17 16,-1 1-6-16,-4 1 9 15,1-1-7-15,-3 0-5 16,-2 0-1-16,-4-4-39 15,-1 1-99-15,-5-10-287 16</inkml:trace>
  <inkml:trace contextRef="#ctx0" brushRef="#br0" timeOffset="94565.6291">21203 13462 734 0,'0'0'132'0,"0"0"-99"15,0 0 125-15,0 0-37 16,-85 106-24-16,68-62-53 16,3 7-21-16,5 2 20 15,9 3-41-15,0-3-2 0,9-2 9 16,17-2-9-16,12 1-30 15,5-6-143-15,6-1-336 16</inkml:trace>
  <inkml:trace contextRef="#ctx0" brushRef="#br0" timeOffset="107670.7374">3489 15323 467 0,'0'0'133'0,"0"0"-54"16,0 0-5-16,0 0 47 15,0 0-9-15,0 0-85 16,0 0-27-16,0 0 0 16,-1 19 8-16,1 8 5 15,6 1 29-15,4 0-21 16,-1 2-7-16,1-1 9 16,-4-4-17-16,-1-4 14 15,-2-6-19-15,-2-3 2 0,-1-7 2 16,0-1-3-16,0-4-1 15,0 0 14-15,0-4-9 16,0-13 20-16,-4-5-26 16,-1-4 0-16,-1-3 3 15,1-1 0-15,1 0-3 16,3-1 0-16,1 3 6 16,0 4-16-16,5 4 10 15,11 6-8-15,2 3 5 16,3 7-22-16,-2 4 3 15,-1 0 10-15,1 3-2 16,-5 9 13-16,-2 8 1 16,-3 1-3-16,-5 2-3 15,-2 1 5-15,-2 1 1 0,0-2-7 16,-15 0 18-16,0-3-11 16,1-3 0-16,2-4 2 15,5-5-11-15,7-5-76 16,0-3-203-16,2-4-330 15</inkml:trace>
  <inkml:trace contextRef="#ctx0" brushRef="#br0" timeOffset="107949.5587">4035 15265 603 0,'0'0'158'15,"0"0"-101"-15,0 0 14 16,0 0 17-16,0 0-28 16,0 0-53-16,-67 26 15 15,55-6 21-15,0 1-19 16,-1 2 18-16,-3 5-8 16,5-2 2-16,3 1 2 15,4 1-28-15,4-1 0 16,0-2-8-16,16 1 6 15,13-9-16-15,8-5-34 0,3-12-151 16,5 0-296 0</inkml:trace>
  <inkml:trace contextRef="#ctx0" brushRef="#br0" timeOffset="110533.0992">4588 15349 336 0,'0'0'142'0,"0"0"-61"16,0 0 59-16,0 0 31 0,0 0-58 15,0 0-20-15,6-30-36 16,-6 30-21-16,0 0-13 16,0 6-21-16,0 11 12 15,-4 7-11-15,2-1-1 16,2 0 16-16,0-2-13 15,3-3 3-15,11-5 3 16,2-2-8-16,7-6-2 16,-1-5-1-16,5 0 0 15,-1-5 1-15,1-9 5 16,-4-3 0-16,-4 0-6 16,-7 2 1-16,-1 3-1 15,-7 3 0-15,-2 4 1 0,-2 2 7 16,0 3-7-16,0 0 2 15,0 0 6-15,0 5-8 16,-2 12-1-16,1 4 3 16,1 0-2-16,0 0 9 15,0-2-7-15,5-2-3 16,7-2 0-16,2-1 7 16,1-4-16-16,1-3-52 15,-2-7-241-15</inkml:trace>
  <inkml:trace contextRef="#ctx0" brushRef="#br0" timeOffset="111586.2784">5252 15640 805 0,'0'0'156'0,"0"0"-80"16,0 0 18-16,0 0-51 0,0 0-33 15,0 0 2-15,39-84-12 16,-21 61 0-16,1-2-2 16,-8 1 8-16,-9 4-4 15,-2 1 1-15,0 4 4 16,-4 2-3-16,-5 4 20 16,0 5-10-16,1 0 2 15,8 4-14-15,-2 0 6 16,2 0-8-16,0 0-3 15,0 0-3-15,0 8-1 0,0 4 7 16,0 1 7 0,9-2-6-16,1-4 1 0,3 0 5 15,4-4-5-15,4-3-4 16,0 0 1-16,7 0 1 16,4-3 0-16,-1-7 0 15,0 6 4-15,-7 1-4 16,-3 3 0-16,-9 0-2 15,-2 0 2-15,-10 13 0 16,0 3-1-16,0 5 5 16,-19-1 2-16,1-3-6 15,3-2-5-15,6-5 3 16,5-4 2-16,2-6-22 16,2 0-27-16,0 0 4 15,7-5 6-15,6-7-45 0,10-2 49 16,-3-1 15-16,2 4 5 15,-6 3 14-15,0 1-1 16,-6 4 4-16,-3 2 4 16,1-2 26-16,-2 0-1 15,4 1 1-15,2-3-25 16,2 0 10-16,0-2 2 16,0-1-10-16,2-4-8 15,-2 1 9-15,1-1-8 16,-6-1 0-16,-2 0-2 15,-4 2-3-15,-3 2 1 16,0-1 4-16,0 5-2 0,-1 1 5 16,-7 1-5-16,2 1-6 15,2 1 6-15,2 1 0 16,2 0-1-16,0 0-2 16,0 3 3-16,0 9 0 15,12 4 0-15,1 3 0 16,1 2 1-16,-2 2 2 15,0 0 13-15,-5 0 1 16,-4-3-8-16,-3-1 3 16,0-3-12-16,0-2 8 15,0-5-8-15,-3-1 4 16,-1-5-5-16,1-2 4 16,3-1-1-16,0 0 19 0,0-12-19 15,12-5-2 1,9 0-1-16,4-3 1 0,3 3-4 15,-1 3 5-15,-1 4-1 16,-4 7 0-16,3 3-37 16,-7 0-336-16</inkml:trace>
  <inkml:trace contextRef="#ctx0" brushRef="#br0" timeOffset="112587.5929">6602 15447 288 0,'0'0'0'0</inkml:trace>
  <inkml:trace contextRef="#ctx0" brushRef="#br0" timeOffset="112833.6178">6662 15248 172 0,'0'0'552'16,"0"0"-422"-16,0 0-55 16,0 0 40-16,0 0-21 15,0 0-58-15,-11-18-35 16,11 18 1-16,-5 6-2 15,5 6 0-15,-2 2-5 16,-1 3-20-16,1-5-148 0,1 0-166 16</inkml:trace>
  <inkml:trace contextRef="#ctx0" brushRef="#br0" timeOffset="115036.79">6590 15383 384 0,'0'0'357'15,"0"0"-243"-15,0 0-103 16,0 0 127-16,0 0-71 16,79-85-60-16,-55 66 2 15,-2-1-9-15,-8 2 0 0,-5-2 10 16,-9 3-8-1,0 0 0-15,-5 3-2 0,-14 4 4 16,-2 4-9-16,2 4 5 16,5 2-1-16,5 0-3 15,2 0 3-15,7 4-2 16,0 5 3-16,1 0 0 16,17 4-3-16,4 4 2 15,1 2 1-15,5 2 1 16,-1 2 0-16,-3 5-1 15,0-1 2-15,-9 3 3 16,-8 1-2-16,-4-2-2 0,-3 0 2 16,-6-5 9-1,-12-2-10-15,1-4 2 0,1-7 1 16,5-2-2-16,6-8-5 16,5-1 2-16,0 0 0 15,6-14 0-15,18-9-8 16,7-1-8-16,4 0-14 15,0 5-4-15,-2 5 22 16,-3 3 12-16,-6 3-2 16,-3 3 5-16,-5 1-6 15,-2 1 7-15,0 2 9 16,-2-1-13-16,2-1 19 16,-2-2-16-16,1-2 4 0,-2 0-2 15,2-1 0 1,-4-1 1-16,0 1-6 0,-3-2-1 15,-5 3 1-15,-1 2 2 16,0 0 3-16,0 5-3 16,-9 0 1-16,-4 0-3 15,1 2 0-15,-3 11 5 16,3 1 9-16,2 3-5 16,1-3-4-16,4 3 6 15,5-2-7-15,0-3-4 16,0-3 0-16,5-1 10 15,10-5-19-15,-2 0 13 16,1-3-4-16,5 0 0 16,0 0 2-16,2-1 1 0,-3-8-3 15,0-2 1-15,-1-1-5 16,-1 2 1-16,-4 0 3 16,3-1-4-16,-2 4 10 15,3 2-6-15,0 1 0 16,-2 1-4-16,3 1 4 15,1 1 0-15,-2-1 2 16,5 2-4-16,-2-1 5 16,-1 0-3-16,0-2 0 15,-4 0 4-15,-1 2-9 16,-7-2 5-16,-1 3 0 16,-5-1 1-16,0 1 4 15,0 0-10-15,-5 0-3 0,-7 0 8 16,-4 3 2-16,-2 6-2 15,0 1 0-15,3 1 1 16,0 2-1-16,6-1 6 16,2-1-6-16,4 0 2 15,3-1-6-15,0-2 4 16,0 1-2-16,14-4 1 16,2-1 2-16,4-1 2 15,4-3 0-15,0 0 4 16,3 0-11-16,-2 0 4 15,-2 0 0-15,-6-3-1 16,-6 3 1-16,-2-1 0 0,-8 1-2 16,-1 0-34-1,0 0 16-15,-7 9 13 0,-8 2 3 16,2 0 2-16,2 1 0 16,4-2 2-16,7-3 0 15,0 0 3-15,0-2-6 16,0-2-4-16,12-2 7 15,4-1 6-15,2 0-4 16,7 0 0-16,-5 0 11 16,2-5-11-16,-3-3-4 15,-5 1 4-15,-4 1-2 16,-2-1 2-16,-4 3 0 16,-2-2 4-16,-2 2-4 15,0-2-2-15,0 0 0 16,-3-1 0-16,-3 1 0 0,1 2 0 15,-2 1 3-15,1 0-4 16,0 2 1-16,1 1-10 16,1 0 6-16,-2 0 1 15,-1 7 3-15,2 2-5 16,2-1 8-16,3-1-3 16,0 0 0-16,2-5 2 15,15-2-5-15,5 0 3 16,3 0 0-16,2-2 6 15,1-6-5-15,0-1-1 16,-1-2 0-16,-3 2 5 16,-1 3-9-16,-6 1 4 0,0 4 0 15,-5 0-6-15,-5 1 13 16,-1 0-7-16,-4 0 0 16,-2 2-2-16,0 7-1 15,0 2 2-15,-2 0 1 16,-5 1 4-16,-1-2-4 15,2 0 0-15,2-5-3 16,4 1 3-16,0-5 0 16,0-1 0-16,4 0 5 15,11 0-11-15,1-11 7 16,4-5-1-16,2-5 5 16,-1 0-5-16,0-4-1 15,-3-3-1-15,-7-1 2 0,-4 0 2 16,-6 1 1-16,-1 3 11 15,0 8 29-15,0 8-7 16,0 4 33-16,0 5-46 16,-4 0-7-16,1 19-6 15,0 7 0-15,0 7-9 16,3-2 0-16,3 1 7 16,21-3-15-16,9-1 7 15,14-1-11-15,11-6-242 16,3-1-37-16</inkml:trace>
  <inkml:trace contextRef="#ctx0" brushRef="#br0" timeOffset="115816.8131">8789 15543 725 0,'0'0'40'15,"0"0"-13"-15,0 0 173 16,0 0-39-16,0 0-70 15,86-34-39-15,-56 9-13 0,0-1-25 16,4-5-3 0,-4-1-10-16,-3-1 9 0,-5 0-8 15,-7 2 1-15,-6-1-4 16,-6 6 1-16,-3 7 0 16,0 8 0-16,0 8 5 15,0 3-5-15,0 0 0 16,-4 9-10-16,-8 12 10 15,1 4 0-15,4 1 5 16,5 1-9-16,2-2 11 16,0-2-7-16,9-3 0 15,5-5 0-15,-1-5 1 16,5-5 2-16,0-2-2 16,1-3 3-16,4 0-4 15,-1-1 0-15,-1-10 3 0,3-4-1 16,-3-2-1-16,-2-3-1 15,-3 1 0-15,-3 1 1 16,-2 2 3-16,-5 5-4 16,-3 6 0-16,-1 2 6 15,-2 3-15-15,0 0 7 16,0 0 0-16,0 14 0 16,-3 4-9-16,-8 7-9 15,0 1-2-15,1 3-21 16,4 1-14-16,2-4 4 15,2-4-86-15,2-5-133 16</inkml:trace>
  <inkml:trace contextRef="#ctx0" brushRef="#br0" timeOffset="116140.8603">8851 15325 715 0,'0'0'41'0,"0"0"-26"16,0 0-14-16,0 0-1 16,97-25-3-16,-52 21-247 15</inkml:trace>
  <inkml:trace contextRef="#ctx0" brushRef="#br0" timeOffset="117966.6685">9244 15509 665 0,'0'0'68'0,"0"0"-59"16,0 0 36-16,0 0 24 15,0 0-42-15,0 0-7 0,49-64 6 16,-40 51-6-16,0-6 18 15,-2-2-1-15,2-2-10 16,-6-5-4-16,-1-1-16 16,-1-4 8-16,-1-1 4 15,0 2-2-15,0 6 4 16,0 1 7-16,0 6-14 16,0 5 15-16,0 2-20 15,0 7 1-15,0 2 13 16,0 3-21-16,0 0 3 15,0 7-5-15,0 10 0 16,0 7 2-16,-3 3 1 0,0 2 1 16,1 5-8-16,-1-1 12 15,-3 3 2-15,4-2 11 16,-4-1-4-16,1 0 3 16,1-4-10-16,-1-1 7 15,2-7 6-15,-2-4-20 16,5-5 3-16,0-7-4 15,0-3 3-15,0-2-5 16,0 0 0-16,0-8 10 16,14-10-8-16,2-6-2 15,5 2 0-15,2 0-46 16,-1 6 9-16,-1 7-2 16,0 6-10-16,-6 3 22 15,-3 0 15-15,-6 3 11 16,1 10-4-16,0-1 5 0,4 0 0 15,0 1 4-15,3-6-4 16,5 2 1-16,1-5 0 16,2-2 1-16,4-2 2 15,-3 0-4-15,0 0 0 16,0-5 4-16,-5-6-3 16,-2-2 4-16,-5-3-5 15,2 2 2-15,-7-3-2 16,-5-1 0-16,-1 4-4 15,0 1-2-15,-7 3-7 0,-8 5 4 16,0 0-8 0,-1 4-13-16,5 1 20 0,5 0-1 15,3 0 10-15,3 0-4 16,0 0-7-16,0 4 11 16,0 2-1-16,6-2 2 15,8 2-1-15,8-1 3 16,3-2-4-16,4-3 4 15,2 0-1-15,2 0 1 16,0 0-2-16,-2 0 0 16,-1 0-1-16,-2-3 1 15,-5-2 0-15,-2 1 3 16,-5 1-3-16,-6 0 0 16,-4 3-2-16,-3 0 4 15,-3 0-2-15,0 1 0 0,0 13 0 16,-9 3 5-16,-3 0 12 15,2 2 1-15,4-1 8 16,1-1-24-16,5-4 13 16,0 0-13-16,0-6-1 15,7 0 16-15,9-3-14 16,6-2-1-16,2-1-2 16,0-1 2-16,3 0 2 15,-8 0-5-15,-5 0 1 16,-11 0-6-16,1 3-5 15,-4 1 9-15,0 4-1 16,0 0-2-16,0 1 4 0,0 0 1 16,0-1 0-1,0-1 0-15,3 1 2 0,13-4-2 16,5-2 8-16,0-2-3 16,3 0-8-16,-3 0 3 15,-4 0-8-15,-3-5 6 16,-6-5-19-16,-5-3-9 15,-3 0 8-15,0 1-34 16,-9 1-1-16,-12-2 2 16,-3 2 20-16,1 3 7 15,0 3-8-15,4 5 34 16,6 0-8-16,2 0 11 16,9 5-1-16,2 1 0 15,0 3 0-15,12-1 4 16,10 2 14-16,1-2 132 0,2-1-139 15,3-4-11-15,1-3 0 16,1 0-3-16,-5 0 5 16,0-11-2-16,-4-3 0 15,-4-3 2-15,-4 1 7 16,-1-2 50-16,-3-2-4 16,-3 1-15-16,1-3-15 15,2 2 19-15,-1 2-39 16,-2 4 10-16,0 4-5 15,-5 6-5-15,1 4 2 16,2 0-7-16,-1 2-12 16,0 11 11-16,5 3 2 0,-1-1 9 15,0-1-10-15,0 0 2 16,2-4-2-16,-2-2-2 16,5-4 2-16,-3-3 1 15,0-1 2-15,2 0-1 16,0 0-4-16,0-8 15 15,-1-2-27-15,-4 2-11 16,-2 3-15-16,-3 3 24 16,-1 2 3-16,0 0-5 15,0 5 14-15,0 8 4 16,0-1-2-16,0 1 2 16,0-2 0-16,4-1 10 15,11-6-5-15,1-1 20 0,8-3-6 16,4 0-12-16,2-3 3 15,0-11-7-15,-2-2-3 16,-2-4 0-16,-5 1-110 16,-5-4-234-16</inkml:trace>
  <inkml:trace contextRef="#ctx0" brushRef="#br0" timeOffset="118216.9608">11038 15163 727 0,'0'0'169'0,"0"0"-167"0,0 0 116 16,0 0-9-16,61 91-35 15,-46-54-12-15,0 1-29 16,-4 2 52-16,-4 2-80 15,-7-2 8-15,0 0-2 16,-10 2-10-16,-19-2-2 16,-13-1-122-16,-14-2-417 15</inkml:trace>
  <inkml:trace contextRef="#ctx0" brushRef="#br0" timeOffset="125901.0491">14876 9509 255 0,'0'0'243'16,"0"0"-120"-16,0 0-58 16,0 0 6-16,0 0 17 15,0 0-16-15,0 0-30 16,0 0 21-16,0 0-20 15,0 0-22-15,0 0 4 16,0 0-23-16,0 0 15 16,0 0-15-16,0 0 6 15,0 0-16-15,0 2 6 16,0 2 2-16,0 9 16 0,0-1 14 16,3 5-21-1,0 2 9-15,-2 2-17 0,2 1 22 16,-1 0-19-16,-2 0-2 15,1-3 5-15,-1-2-4 16,2-5-3-16,-2-2 0 16,1-5 3-16,1-2-5 15,-2-1 2-15,0-2-5 16,1 0-10-16,1 0-78 16,-1-7-135-16,-1-8-342 15</inkml:trace>
  <inkml:trace contextRef="#ctx0" brushRef="#br0" timeOffset="134404.5158">4591 15269 238 0,'0'0'179'15,"0"0"-148"-15,0 0 7 16,0 0 70-16,0 0-3 15,0 0-46-15,0 0 22 0,6-24-32 16,-6 24 9 0,0 0-3-16,0 0-23 0,0 0-1 15,0 0-26-15,0 0 2 16,0 0-7-16,0 0-4 16,0 12 4-16,0 0 8 15,0 2-6-15,-1 2 20 16,-1 0-14-16,2 1 12 15,0 0 12-15,0 0-27 16,0 0 9-16,0 0-12 16,0 0 1-16,0-2 7 15,0-3-9-15,3-1 6 16,5-1 0-16,1-2-4 16,7-3 2-16,2 0-5 15,0-4 5-15,1-1 3 0,-1 0-2 16,2 0 2-16,-4-4-5 15,-1-8 4-15,3-2-7 16,-6 1 5-16,-2-3-3 16,-1-1-2-16,0 0 7 15,-2-2-7-15,0 2 8 16,-2 0-5-16,0 2-4 16,-4 0 1-16,1 2 0 15,-2 1 6-15,0 4 5 16,0 1-11-16,0 2 20 15,0 4-16-15,0-3 12 16,0 1-3-16,0 2-1 0,0 1 17 16,0 0-26-16,0 0-1 15,0 0-2-15,0 0-2 16,0 3-4-16,0 8-1 16,0 4 7-16,0 4 7 15,0 2-1-15,0 1-6 16,0 4 10-16,0 3-1 15,0 0-4-15,0 3-2 16,0-3 4-16,0-1 11 16,0-1-16-16,0-2 9 15,0-2-3-15,3-3 0 16,-2 0-9-16,-1-1 7 16,2-3-6-16,-2-3 12 0,3-1-9 15,-3-4 2 1,3-1-3-16,-3 0 3 0,0-6-6 15,0 1 1-15,3-1 0 16,-3-1 3-16,0 0 0 16,0 0 1-16,0 0-2 15,2 0 7-15,-2 0-9 16,1 0 0-16,2 0-9 16,0-7-43-16,0-5-82 15,0-2-155-15,-3-3-668 16</inkml:trace>
  <inkml:trace contextRef="#ctx0" brushRef="#br0" timeOffset="138539.641">12429 15318 323 0,'0'0'520'0,"0"0"-457"16,0 0-60-16,0 0-3 15,0 0 0-15,84-32-55 16,-61 32-196-16</inkml:trace>
  <inkml:trace contextRef="#ctx0" brushRef="#br0" timeOffset="138716.4752">12453 15494 44 0,'0'0'734'15,"0"0"-694"-15,0 0-13 16,0 0 61-16,0 0-11 15,0 0-37-15,87-7-40 16,-53 7 0-16,-1 0-123 16,-3 0-207-16</inkml:trace>
  <inkml:trace contextRef="#ctx0" brushRef="#br0" timeOffset="139316.7273">13181 15192 688 0,'0'0'122'0,"0"0"-49"16,0 0 11-16,0 0 34 15,0 0-71-15,-83-55-2 0,58 55-19 16,1 0-22 0,3 3 16-16,1 8-16 0,3 4-2 15,9 1 7-15,4 3-4 16,4 0 1-16,0 1-5 16,6-1 11-16,13 1-12 15,6-1 0-15,3 1 5 16,1 0-3-16,-5 1 4 15,-6 0-5-15,-8 1 0 16,-10 1 6-16,0-1-7 16,-13 4 6-16,-16-1-6 15,-5-3 26-15,1-2-24 16,5-4 3-16,8-5-5 0,10-7 5 16,10-2-7-1,0-2 2-15,0 0-23 0,12-4-26 16,9-6-69-16,3 1 54 15,-3 7-31-15,-5 2 42 16,-5 0 53-16,-6 0-11 16,0 6 11-16,-5 9 30 15,0 2 39-15,0 1 3 16,0 1-7-16,0 0-23 16,0-3 7-16,10-3-26 15,11-3-15-15,9-3 14 16,9-4-12-16,7-3-10 15,8 0 0-15,4 0-103 16,0-13-274-16</inkml:trace>
  <inkml:trace contextRef="#ctx0" brushRef="#br0" timeOffset="141918.6749">13891 15275 326 0,'0'0'214'16,"0"0"-116"-16,0 0-54 16,0 0 62-16,0 0-32 15,0 0-30-15,-23-16-23 16,11 16 15-16,-3 7 11 16,1 6 0-16,-2-1-18 0,4 2-2 15,1 3 14 1,0 1-29-16,5 1 11 0,1 0 0 15,5 1-19-15,0-2 2 16,0-1-1-16,2 0-3 16,7-3 0-16,4-3 0 15,1-2 5-15,5-1-3 16,3 0 2-16,-1-4-6 16,0 0 0-16,1-1-70 15,-2-1-52-15,-4-2-130 16,-1 0-141-16</inkml:trace>
  <inkml:trace contextRef="#ctx0" brushRef="#br0" timeOffset="142795.5732">14236 15330 479 0,'0'0'139'0,"0"0"-46"15,0 0 49-15,0 0 37 16,0 0-86-16,0 0-42 15,13-54 20-15,-13 54-43 0,0 0-18 16,0 6-6 0,3 10 6-16,0 4 0 0,2-1-7 15,-1 2-1-15,2-1 4 16,-3-1-3-16,0-4-3 16,2-1 0-16,2-3-2 15,1-3-69-15,5-5-120 16,-1-3-204-16</inkml:trace>
  <inkml:trace contextRef="#ctx0" brushRef="#br0" timeOffset="142991.8168">14460 15427 637 0,'0'0'143'0,"0"0"-122"16,0 0 25-16,0 0 47 15,0 0 21-15,0 0-82 16,-20 37-27-16,13-24-2 16,-1 1-3-16,1-1-7 15,4 2 3-15,2-8-232 16,-1-4-242-16</inkml:trace>
  <inkml:trace contextRef="#ctx0" brushRef="#br0" timeOffset="144595.5857">14706 15283 498 0,'0'0'94'0,"0"0"-22"0,0 0 14 15,0 0 33-15,0 0-76 16,0 0-28-16,1-1 41 16,0 10 22-16,1 5-55 15,0 0 15-15,-1-1-13 16,4-1-11-16,-1-1 8 15,2 0-20-15,3-5 0 16,-1-1 4-16,2-3 4 16,0-2-6-16,1 0-4 15,1 0 0-15,0-1 6 16,-4-8 0-16,3 1 4 16,-2-2-8-16,-1-1-2 15,-2 1 0-15,-1 3 0 0,-3 2 4 16,1 2 6-16,-3 1-10 15,0 2 22-15,0 0 0 16,0 0-17-16,0 0-10 16,0 0 4-16,0 0 1 15,0 5 6-15,3 4-6 16,-2 5 0-16,1-1 13 16,2 2-7-16,-2-4 6 15,-1 1-12-15,-1-4 2 16,2 1 6-16,-2-1-6 15,1-1 0-15,1-4-2 16,1-1-8-16,3-1-30 0,-3-1-78 16,1 0-133-1,-1 0-84-15</inkml:trace>
  <inkml:trace contextRef="#ctx0" brushRef="#br0" timeOffset="147534.5892">15012 15238 331 0,'0'0'117'0,"0"0"-44"16,0 0 33-16,0 0-16 16,0 0-22-16,0 0-33 15,0 0 23-15,6-26-14 16,-3 26-8-16,0 0 4 16,2 0-19-16,1 0-12 15,0 0 15-15,0 1-2 0,5 9-6 16,-2 3 8-16,-2 3-23 15,-2 2 26-15,1 7-6 16,-1 2-21-16,-3-2 17 16,-2 3-15-16,0-3-2 15,-10 1 1-15,-4-4 7 16,-2 0-16-16,1-2-68 16,-3-6-162-16,0-2-124 15</inkml:trace>
  <inkml:trace contextRef="#ctx0" brushRef="#br0" timeOffset="148775.9279">15459 15458 470 0,'0'0'153'16,"0"0"-64"-16,0 0 61 15,0 0 12-15,0 0-93 0,0 0-7 16,1-28-56-16,-1 32 7 16,-3 13 5-16,-13 2 10 15,-1 3-18-15,1-1-10 16,4-1 7-16,4-3-14 16,8-5-37-16,0-4-211 15,5-8-3-15</inkml:trace>
  <inkml:trace contextRef="#ctx0" brushRef="#br0" timeOffset="149081.8777">15808 15305 522 0,'0'0'114'16,"0"0"-68"-16,0 0 83 16,0 0-22-16,0 0-62 15,0 0 5-15,-21 0-38 16,11 14 33-16,-1 4 8 16,4 2-15-16,-2 1 10 15,4 1-37-15,5-3 4 16,0 0-10-16,0 1 2 15,8-5-1-15,11-4-6 16,5-3-122-16,1-6-111 0,-4-2-323 16</inkml:trace>
  <inkml:trace contextRef="#ctx0" brushRef="#br0" timeOffset="149750.8265">16066 15313 338 0,'0'0'129'16,"0"0"1"-16,0 0-16 0,0 0 18 15,0 0-55-15,0 0-22 16,61-15 18-16,-49 15-52 16,0 0-6-16,-2 0 1 15,-3 7-1-15,-6 10-14 16,-1 1-1-16,0 3 7 15,-1 1-2-15,-16 0-5 16,-4-2 0-16,-1-4 4 16,1-2 0-16,3-4-8 15,5-5 3-15,5 0 1 16,3-5 0-16,5 0 2 16,0 0 20-16,0-5-22 0,2-1 8 15,10 0-10-15,1 1 2 16,0 2 0-16,-3 3-1 15,-3 0 5-15,-1 0-4 16,3 4 0-16,0 7 8 16,0 1-8-16,0-2 0 15,0 3-5-15,1-5-12 16,2-4-156-16,5-4-148 16</inkml:trace>
  <inkml:trace contextRef="#ctx0" brushRef="#br0" timeOffset="149946.4794">16365 15458 733 0,'0'0'166'16,"0"0"-74"-16,0 0-13 16,0 0-59-16,0 0 19 15,0 0-33-15,-28 46-1 16,28-30-1-16,0 1-4 15,0-4-54-15,0-6-233 16,11-7-448-16</inkml:trace>
  <inkml:trace contextRef="#ctx0" brushRef="#br0" timeOffset="150499.601">16613 15286 26 0,'0'0'696'0,"0"0"-540"16,0 0-32-16,0 0-23 16,0 0-50-16,0 0-40 15,-16 22 27-15,16-5-16 16,0-1-20-16,0-2 14 15,3-3-9-15,6-2 5 16,0-6-12-16,3-3 0 16,3 0 17-16,0 0-16 15,1-9 4-15,-4-5-5 16,1 0 4-16,-8 3-4 16,2 3 0-16,-5 2 0 0,-2 3-4 15,0 3 11-15,0 0-7 16,0 0 0-16,0 0-8 15,0 12 8-15,0 3 3 16,0 2 0-16,0-2 1 16,0-1-2-16,6-3-4 15,4-3-10-15,4-5-155 16,2-3-176-16,-1 0-360 16</inkml:trace>
  <inkml:trace contextRef="#ctx0" brushRef="#br0" timeOffset="150716.6697">16896 15247 603 0,'0'0'186'0,"0"0"-63"0,0 0 20 16,0 0-87-16,0 0-55 16,0 0 58-16,34 35-28 15,-28-12-7-15,-3 1 3 16,-3 1-25-16,0-2 10 15,0-2-12-15,-5 0 0 16,-1-3-1-16,-1 0-46 16,-4-3-198-16,3-5-363 15</inkml:trace>
  <inkml:trace contextRef="#ctx0" brushRef="#br0" timeOffset="151416.4499">17437 15220 680 0,'0'0'150'0,"0"0"-55"16,0 0 15-16,0 0-25 15,0 0-45-15,0 0 9 16,-73 10-5-16,56 12-34 0,5 6 14 16,2 3 6-16,3-2-20 15,7 0 14-15,0-1-23 16,0-5 4-16,15 1-3 16,7-10-1-16,5-2-1 15,-1-4-70-15,4-8-118 16,-3 0-232-16</inkml:trace>
  <inkml:trace contextRef="#ctx0" brushRef="#br0" timeOffset="151934.1174">17635 15250 432 0,'0'0'206'0,"0"0"-163"0,0 0 103 16,0 0-22 0,0 0-72-16,0 0 4 0,88 2-40 15,-81 15-6-15,-5 0 4 16,-2 2-8-16,0 1-6 16,-16 0 0-16,0-3 2 15,-1-2 7-15,-1-5-6 16,11-3-2-16,1-4 0 15,3-2 11-15,3-1-12 16,0 0 0-16,0 0 5 16,0 0-5-16,6 0 6 15,6 0-4-15,1 0 16 0,2 0-7 16,0 0 17 0,1 0-16-16,1 4-7 0,-4 3 9 15,3 1-13-15,-5 1-2 16,1-1-64-16,-3-1-151 15,-3-4-205-15</inkml:trace>
  <inkml:trace contextRef="#ctx0" brushRef="#br0" timeOffset="152450.3009">17984 15344 149 0,'0'0'568'15,"0"0"-490"-15,0 0-30 16,0 0 55-16,0 0-42 16,84-19-9-16,-75 19-25 15,-3 5-25-15,-6 9 11 16,0 0-5-16,-12 2 0 0,-8-1 41 16,-3-2-41-16,3-3 17 15,7-2 4-15,5-2-21 16,5-3-5-16,3-2-3 15,0-1 0-15,3 2 0 16,10-2 9-16,4 1-7 16,-4 0 4-16,-2 1 1 15,-2 0-3-15,-5 4-4 16,-2-3-12-16,-2 3 9 16,0 2-1-16,0 1 4 15,-3 2 2-15,-9 0-1 16,1 4-2-16,1-3-44 15,-1 2-92-15,0-2-125 0,2-4-225 16</inkml:trace>
  <inkml:trace contextRef="#ctx0" brushRef="#br0" timeOffset="153085.7143">17635 15279 590 0,'0'0'149'16,"0"0"-20"-16,0 0-2 15,0 0-17-15,0 0-62 16,0 0-45-16,45-29 19 0,-18 29-22 15,-2 0 8 1,-5 0-1-16,-4 12 2 0,-9 2-14 16,-7 5 5-16,0 1 0 15,-13-1 7-15,-9-1-6 16,1-1 1-16,2-3 6 16,5-2-2-16,5-3-5 15,4-5-1-15,5 0 0 16,0-1-11-16,5-2 17 15,12 2-6-15,5 0 13 16,0 1-7-16,-2 2 0 16,-4 0-6-16,-7 3-3 15,-4 2-4-15,-3 1 10 16,-2 2-3-16,0 4 9 0,-16-1-3 16,-5 1 23-16,-4-1-10 15,4-1-14-15,0-4 14 16,9-6-18-16,5 0 3 15,7-5-4-15,0-1-37 16,19 0-109-16,9-12-210 16</inkml:trace>
  <inkml:trace contextRef="#ctx0" brushRef="#br0" timeOffset="153470.3868">18006 15444 622 0,'0'0'251'0,"0"0"-163"0,0 0 35 15,0 0-12-15,0 0-51 16,0 0-29-16,-56 72-20 15,46-52-6-15,5-2-5 16,2-1 2-16,3-2-5 16,0-7-145-16,3-8-236 15</inkml:trace>
  <inkml:trace contextRef="#ctx0" brushRef="#br0" timeOffset="153867.6331">18175 15282 723 0,'0'0'178'0,"0"0"-69"0,0 0-57 16,0 0-9-16,0 0 2 15,0 0 1-15,0 40-1 16,0-24-27-16,8-3 2 15,0-2-9-15,0-4-9 16,3-5 7-16,1-2 1 16,4 0-7-16,2-9 18 15,-3-4-17-15,1-2-8 16,-4 1 3-16,-2 2 1 0,-4 6 12 16,-3 2-7-16,-1 2 8 15,-2 2 9-15,0 0-17 16,0 0-10-16,0 12 10 15,0 5 2-15,0 3-5 16,0-3 7-16,0 0-1 16,0-1-8-16,4-4-2 15,6-4-39-15,1-6-116 16,3-2-209-16</inkml:trace>
  <inkml:trace contextRef="#ctx0" brushRef="#br0" timeOffset="154063.8364">18509 15269 727 0,'0'0'113'0,"0"0"-72"0,0 0 63 16,0 0-9-16,0 0-72 16,0 0 27-16,56 85-15 15,-56-60-31-15,0 3-4 16,-5-2 3-16,-8-1-6 15,-5-2-101-15,-3-3-272 16</inkml:trace>
  <inkml:trace contextRef="#ctx0" brushRef="#br0" timeOffset="154751.3674">19175 15134 576 0,'0'0'181'16,"0"0"-85"-16,0 0-61 16,0 0 22-16,0 0 14 15,0 0-9-15,-66 56 30 16,50-27-60-16,7 4 17 15,6 1-31-15,3-1-18 16,0-1 18-16,3-3-18 16,14-1 0-16,9-6 3 0,1-5-3 15,8-6-38-15,1-6-132 16,0-5-165-16</inkml:trace>
  <inkml:trace contextRef="#ctx0" brushRef="#br0" timeOffset="155501.4979">19518 15219 628 0,'0'0'127'0,"0"0"-25"16,0 0 2-16,0 0-17 16,0 0-50-16,0 0-34 15,0 17 65-15,0-3-40 16,0-1-16-16,0 0 19 15,0-1-30-15,4-1 9 16,3-2-1-16,3-4 2 16,-3 0-11-16,4-4 0 15,-1-1 5-15,2 0 2 16,1 0-3-16,-1-1 8 0,1-9-9 16,-3 1-1-16,0-2 0 15,0 2-2-15,-1-1 7 16,-1-1-15-16,-2 1 12 15,1 2-4-15,-4 1 2 16,0 3 1-16,-1 1-3 16,-2 1 1-16,0 2 3 15,0 0 10-15,0 0-12 16,0 0 3-16,0 0-10 16,0 8 6-16,0 5-1 15,1 4 4-15,2 1-1 16,0 1-4-16,0-2 13 15,-1-1-10-15,1-3-2 0,-2 0 7 16,3-2-5 0,-2-3-2-16,1-2 0 0,0 0-10 15,0-1 10-15,2-2-54 16,-1-3-106-16,1 0-246 16</inkml:trace>
  <inkml:trace contextRef="#ctx0" brushRef="#br0" timeOffset="155757.2659">19878 15372 429 0,'0'0'443'0,"0"0"-342"0,0 0-48 15,0 0 26-15,0 0 12 16,0 0-60-16,-17 64-24 16,6-47 11-16,5 0-16 15,3-3 4-15,2 0-6 16,1-8-108-16,0-2-181 16,4-4-351-16</inkml:trace>
  <inkml:trace contextRef="#ctx0" brushRef="#br0" timeOffset="156167.5771">20071 15238 808 0,'0'0'154'0,"0"0"-58"16,0 0-36-16,0 0-33 15,0 0 1-15,0 0 2 16,0 31-25-16,1-17 30 16,6-3-23-16,3-3 2 15,2-5 7-15,0-3-16 16,4 0 1-16,2 0-5 16,3-5 6-16,-6-4 14 15,-2-2-17-15,-5 3-4 0,-5 2 26 16,-2 2-25-16,-1 4 22 15,0 0-23-15,0 0 0 16,-1 6-4-16,-7 9 11 16,1 4-4-16,4-1-3 15,3-1 9-15,0-3-11 16,0-2 2-16,3-4 0 16,9-2-17-16,7-6 5 15,-1 0-64-15,3-2-82 16,0-12-253-16</inkml:trace>
  <inkml:trace contextRef="#ctx0" brushRef="#br0" timeOffset="156374.5585">20384 15216 653 0,'0'0'198'16,"0"0"-83"-16,0 0 4 15,0 0-58-15,0 0-26 16,0 0 26-16,29 52-26 15,-23-29-21-15,-3 4 25 16,0-5-28-16,-3 1-5 16,0 0-1-16,0-2 4 15,0-2-18-15,0 0-40 16,-8-3-120-16,-4-2-233 16</inkml:trace>
  <inkml:trace contextRef="#ctx0" brushRef="#br0" timeOffset="156979.9119">20829 15366 587 0,'0'0'159'0,"0"0"-33"16,0 0-6-16,0 0-27 15,0 0-9-15,0 0-73 16,-15-5 4-16,9 24-6 15,0 5 9-15,-3-2-16 0,2 0 6 16,4-2-9-16,3-4 1 16,0 0-125-16,0-12-169 15,8-4-412-15</inkml:trace>
  <inkml:trace contextRef="#ctx0" brushRef="#br0" timeOffset="157834.5182">21248 15221 122 0,'0'0'620'16,"0"0"-482"-16,0 0 30 15,0 0-112-15,0 0-14 16,0 0-13-16,-72 2-14 16,46 15 36-16,3-2-33 15,13 0 1-15,8 0 2 16,2-4-20-16,9 1-1 15,17-2 4-15,5-3 7 16,0 4 3-16,-4-3-8 16,-6 2 0-16,-6-1-6 0,-6 3-6 15,-3 0 1-15,-6-1-2 16,0 2 7-16,0 0-5 16,-7-1 13-16,-7 2-3 15,-1-3-5-15,-2-2 9 16,7 1-11-16,4-6 2 15,3-1 0-15,3 0-11 16,3-3-85-16,16 0-45 16,7 0-201-16</inkml:trace>
  <inkml:trace contextRef="#ctx0" brushRef="#br0" timeOffset="158009.8379">21497 15463 309 0,'0'0'500'15,"0"0"-416"-15,0 0 52 16,0 0-42-16,0 0-14 16,0 0-68-16,-81 46 0 15,77-36-12-15,4-1-5 16,0-1 2-16,10-5-147 16,14-3-207-16</inkml:trace>
  <inkml:trace contextRef="#ctx0" brushRef="#br0" timeOffset="158425.7951">21782 15227 798 0,'0'0'145'16,"0"0"-7"-16,0 0-34 15,0 0-44-15,0 0-34 16,0 0-7-16,-33-1-13 16,18 19 23-16,2 1-23 15,1 6-2-15,1 0 19 16,5 0-20-16,3-2 5 0,3 2-4 16,0-7 3-1,0-2-7-15,11-3 0 0,4-8 0 16,1-5-4-16,0 0 11 15,0 0 0-15,-2-9-7 16,-6-3-28-16,-2 2 28 16,-6 1-1-16,0 2-9 15,0 3 1-15,-8 0-10 16,-4 4 19-16,-1 0 0 16,2 0-1-16,4 0-6 15,1 5-1-15,5 2-66 16,1-2 5-16,0-1-108 15,0-3-115-15</inkml:trace>
  <inkml:trace contextRef="#ctx0" brushRef="#br0" timeOffset="158951.3218">21758 15252 488 0,'0'0'354'15,"0"0"-189"-15,0 0-58 16,0 0 6-16,0 0-65 0,0 0-27 16,-4-15-21-16,-3 30 0 15,1 5 39-15,-4 3-26 16,4 1 9-16,0-1 8 15,0 1-25-15,5-1 11 16,1-4 0-16,0-3-12 16,0-7 0-16,0-5-2 15,13-4-2-15,7 0 22 16,8-8-17-16,2-10 7 16,1-4-12-16,-3-1 0 15,-5-1 4-15,-2 2-4 16,-5 2 0-16,-7 6 1 15,-4 4 8-15,-1 6-16 16,-4 2 7-16,0 2-16 0,0 0 13 16,0 0-10-16,0 9 13 15,-6 3 1-15,-2 2 6 16,4 3-9-16,2-2 2 16,2 2 0-16,0-2-2 15,0-1 5-15,0 0-3 16,8-7 0-16,4-3-98 15,6-4-34-15,0 0-195 16,4-8-400-16</inkml:trace>
  <inkml:trace contextRef="#ctx0" brushRef="#br0" timeOffset="159178.0709">22113 15224 729 0,'0'0'182'0,"0"0"-84"16,0 0-37-16,0 0-6 16,0 0 6-16,0 0-32 15,61 56-28-15,-53-31 23 16,-5 0-20-16,-3 0-2 16,0 0-2-16,-5 0 6 15,-10-3-6-15,-4-2 0 16,-6-4-140-16,-4-4-97 15,-4-4-371-15</inkml:trace>
  <inkml:trace contextRef="#ctx0" brushRef="#br0" timeOffset="159590.6471">21096 15200 469 0,'0'0'292'16,"0"0"-239"-16,0 0 52 15,0 0 10-15,-86 94-52 16,73-65-39-16,8 2-10 0,5 3 0 15,0 2-11 1,7 3-2-16,16 2-1 0,6-3-182 16,5-4-201-16</inkml:trace>
  <inkml:trace contextRef="#ctx0" brushRef="#br0" timeOffset="160251.882">22725 15153 552 0,'0'0'85'0,"0"0"-35"0,0 0 55 16,-77 77 28-16,66-49-27 15,5 2-78-15,6 4 15 16,0-2-27-16,1 0-15 16,15-5 11-16,4-3-9 15,7-3-6-15,6-9-39 16,4-5-237-16,0-7-236 16</inkml:trace>
  <inkml:trace contextRef="#ctx0" brushRef="#br0" timeOffset="160733.59">23117 15192 472 0,'0'0'229'0,"0"0"-111"16,0 0 34-16,0 0-38 16,0 0-57-16,0 0-9 15,-66-5 14-15,42 22-37 16,1 3 21-16,1 4-7 0,2 0-24 16,3 0 22-16,7 0-30 15,5 0 10-15,5-2-6 16,0-5-9-16,0 0 4 15,5-4-6-15,9-2-3 16,5-6 1-16,3-4 2 16,6-1 0-16,-1 0-17 15,-3-5-44-15,-3-7 21 16,-8 3 4-16,-5 0 21 16,-8 2 10-16,0 2-12 15,0 1 10-15,-6 3-2 16,-6 1 18-16,0 0-10 15,0 0 1-15,5 0-7 0,2 0 4 16,5 5-37 0,0-1-65-16,0 1-114 0,13-3 17 15,9-1-246-15</inkml:trace>
  <inkml:trace contextRef="#ctx0" brushRef="#br0" timeOffset="160933.2126">23311 15402 737 0,'0'0'229'15,"0"0"-123"-15,0 0-33 0,0 0-38 16,0 0-11-16,0 0 2 16,0 43-17-16,-2-25-1 15,-1-1-1-15,2 1-14 16,-1-1-33-16,0-4-154 15,2-8-206-15</inkml:trace>
  <inkml:trace contextRef="#ctx0" brushRef="#br0" timeOffset="162077.6004">23552 15272 351 0,'0'0'207'0,"0"0"-93"16,0 0 5-16,0 0-5 15,0 0-46-15,0 0 24 16,0 13-62-16,0-2 11 0,0-2 3 16,0 2-37-16,0-2 16 15,8-1-13-15,1-1-4 16,0-3 2-16,4-3 3 16,1-1-4-16,-2 0 6 15,1 0-12-15,-1 0 6 16,-2-7-5-16,-2-2 1 15,-1-1-1-15,-1-1 8 16,-3 5-9-16,1 2 41 16,-4 1-15-16,0 3 14 15,0 0-27-15,0 0-14 16,0 0-7-16,0 8 7 0,0 8 4 16,0 1-4-1,0 1 3-15,0-3-3 0,0-1 4 16,0 1-4-16,6-5-19 15,1-3-63-15,2-5-81 16,1-2-172-16,-1 0-376 16</inkml:trace>
  <inkml:trace contextRef="#ctx0" brushRef="#br0" timeOffset="162417.2323">23864 15219 506 0,'0'0'209'16,"0"0"-186"-16,0 0 117 15,0 0 7-15,0 0-98 16,0 0 44-16,45 28-51 15,-39-10-17-15,3 2 22 16,-3 3-17-16,0 1 3 16,-3 2-16-16,-2 2-14 15,-1-2 20-15,0 3-19 0,-1-3-1 16,-14 1-3 0,-3-3 8-16,-7 1-10 0,-5-1 2 15,-6-1-117-15,-5-5-165 16,-3-3-486-16</inkml:trace>
  <inkml:trace contextRef="#ctx0" brushRef="#br0" timeOffset="163218.5547">24154 15124 563 0,'0'0'133'0,"0"0"-51"16,0 0 42-16,0 0-11 15,0 0-56-15,0 0-32 0,46-4-20 16,-31 13 30 0,1 5-29-16,-2-2 13 0,-3 3 1 15,-5 2-20-15,-4 3 5 16,-2 2-4-16,0 1 6 16,-10 1 0-16,-6-1-5 15,0 0 0-15,3-4 5 16,5-3 1-16,5-4-13 15,3-1 5-15,0 0 0 16,3-2 4-16,11-1 1 16,2-1-5-16,-2 2 0 15,3 1-10-15,-2 3 8 0,-3 3-9 16,-6-1-4 0,-6 4 11-16,0 2-10 0,-3 1 14 15,-16 3-2-15,-3 0 3 16,-5 1-1-16,1 4 10 15,-2 2 0-15,-1 2-4 16,-3 3-6-16,-8 5-433 16</inkml:trace>
  <inkml:trace contextRef="#ctx0" brushRef="#br0" timeOffset="167516.7591">18591 16038 680 0,'0'0'100'0,"0"0"-36"0,0 0 62 16,0 0-24 0,0 0-43-16,0 0-10 15,0 0-25-15,0 0 20 0,-46-22-30 16,39 22 3-16,-2 0-6 16,-6 13-5-16,0 3 10 15,-3 3-7-15,-2 4 3 16,3 1 15-16,2-1-26 15,4 3 14-15,7-1-6 16,4-1 0-16,0-1-6 16,12-5-1-16,10-4-2 15,4-2 11-15,2-7-7 16,0-3-4-16,-3-2 0 0,-6 0 12 16,-8 0-14-1,-5 0 7-15,-6 0-5 0,0-3 3 16,0-6-3-16,0 1 0 15,-8-1-2-15,-6-2 4 16,0 3-7-16,1 3 5 16,1 2-9-16,3 3-20 15,-1 0-41-15,1 10-23 16,0 5-65-16,-4 3-135 16,-1-2-171-16</inkml:trace>
  <inkml:trace contextRef="#ctx0" brushRef="#br0" timeOffset="167862.8776">18229 16472 252 0,'0'0'378'0,"0"0"-304"16,0 0-33-16,0 0 80 16,0 0-54-16,0 0-13 15,70 1-4-15,-25-1-14 16,3 0-22-16,7-8 11 16,4 2-15-16,-2-1-1 15,0 0-4-15,-9 0 1 0,-7 2-6 16,-10 0 1-16,-12 2 2 15,-9-3-6-15,-6 3 3 16,-3-1 0-16,-1 3 0 16,0 1-27-16,0 0-83 15,-11 0-111-15,-9 3-104 16</inkml:trace>
  <inkml:trace contextRef="#ctx0" brushRef="#br0" timeOffset="168533.6286">18395 16789 458 0,'0'0'139'0,"0"0"-36"16,0 0 27-16,0 0 15 15,0 0-58-15,0 0-46 16,10-23-19-16,5 20 19 16,3 2-29-16,-2 1 18 15,2 0-21-15,-4 0-7 16,-4 0 9-16,-6 10-11 15,-4 1-8-15,0 4 8 16,-1-2 0-16,-16 0 2 16,1 0 6-16,-2-1-7 0,6-6-1 15,5 0 3-15,4-5-3 16,3-1 0-16,0 0 4 16,9 2-4-16,8 0 15 15,3 1-12-15,-2 3 1 16,-8 0-4-16,-4 4-5 15,-6 1 1-15,0 3-3 16,0 1 7-16,-13 2 0 16,-3 2 0-16,-3-5 2 15,2 2 5-15,0-9 0 16,7-2-4-16,2-2 6 16,5-3-8-16,3 0-1 15,0 0-17-15,3 0-72 16,13-14-300-16</inkml:trace>
  <inkml:trace contextRef="#ctx0" brushRef="#br0" timeOffset="169000.4054">18857 16744 615 0,'0'0'123'0,"0"0"16"15,0 0-30-15,0 0-27 0,0 0-70 16,0 0 28-16,-36 0 8 16,26 8 6-16,-4 3-19 15,-1 0-8-15,0 4 10 16,1-1-3-16,0 3-8 15,2 1-6-15,3 2-5 16,5 3-12-16,2-2 8 16,2-1-7-16,0-1-4 15,5-2 0-15,12-7 6 16,5-1-11-16,3-8 5 16,-2-1-55-16,-3 0 21 15,-8 0-24-15,-6 0 31 0,-4-5 23 16,-2-5 1-16,0-5 2 15,-8 1-12-15,-8 2 11 16,-2 2-4-16,-3 7 6 16,3 3-16-16,-3 0 14 15,2 2-59-15,2 9-42 16,1 0-143-16,7 0-141 16</inkml:trace>
  <inkml:trace contextRef="#ctx0" brushRef="#br0" timeOffset="169422.5053">19396 16349 514 0,'0'0'225'15,"0"0"-110"-15,0 0 48 16,0 0-68-16,0 0-61 16,0 0-34-16,58-19 4 15,-20 19-4-15,-4 0-38 16,-7 0-159-16,-10 11-126 15</inkml:trace>
  <inkml:trace contextRef="#ctx0" brushRef="#br0" timeOffset="169569.6911">19432 16530 675 0,'0'0'27'15,"0"0"36"-15,0 0 58 16,93-16-79-16,-51 6-32 15,4-1-10-15,-4-2-94 16,-5-2-308-16</inkml:trace>
  <inkml:trace contextRef="#ctx0" brushRef="#br0" timeOffset="169954.7297">20186 15986 644 0,'0'0'113'0,"0"0"-36"15,0 0-23-15,0 0 47 16,0 0-4-16,0 0-65 16,6 89 0-16,-3-60-10 15,0 4-12-15,-2-2 14 16,1 2-22-16,-1-4 7 15,-1-2-9-15,0-3-27 16,0-5-109-16,-3-3-290 16</inkml:trace>
  <inkml:trace contextRef="#ctx0" brushRef="#br0" timeOffset="170216.8156">19992 16479 649 0,'0'0'188'15,"0"0"-131"-15,0 0 100 16,0 0-57-16,0 0-39 16,89-14-23-16,-41 4-38 15,2-2 16-15,3 2-10 16,-2-4 2-16,-6 6-8 15,-8-1-8-15,-7 4 4 16,-6 2-67-16,-10 3-75 16,-8 0-129-16,-6 0-216 0</inkml:trace>
  <inkml:trace contextRef="#ctx0" brushRef="#br0" timeOffset="171453.1068">20377 16690 403 0,'0'0'144'0,"0"0"-32"15,0 0 31-15,0 0-28 0,0 0-81 16,0 0-1-16,-10-10-15 15,0 10 7-15,1 0 5 16,-2 0-12-16,0 2 20 16,-3 6-17-16,-2-2 12 15,0 4 21-15,-1 0-31 16,-2 7 8-16,3 2-2 16,-1 3-16-16,4 6-3 15,1-2-10-15,9 3 11 16,3 0-19-16,0-3 16 15,13-2-6-15,5-6-2 16,7-5 3-16,-1-7-17 0,-1-6 8 16,-4 0-23-16,-1 0 22 15,-6-9-10-15,-3-2 17 16,-8-3 1-16,-1-1-1 16,0 3-3-16,-7-2 1 15,-5 4-10-15,-4 1 12 16,-1 4 0-16,-3 2 3 15,-3 1-3-15,2 2-42 16,1 0-46-16,4 0-248 16</inkml:trace>
  <inkml:trace contextRef="#ctx0" brushRef="#br0" timeOffset="183154.0822">4068 15145 207 0,'0'0'62'16,"0"0"5"-16,0 0 14 16,0 0 15-16,0 0 16 15,0 0-22-15,0 0-49 0,0 0 22 16,-3-24 28-16,3 23-33 15,-3 1-22-15,0 0-32 16,0 0 21-16,-3 0-20 16,-2 0-3-16,0 1 10 15,-3 10-10-15,-1 1 6 16,-3 2 16-16,2 5-20 16,-5 3 21-16,6 2-13 15,-3 0 1-15,3-2 11 16,-3 0-21-16,6 3 12 15,3-3-6-15,3 2-7 16,0 0 14-16,2-3-13 16,1-1-1-16,0 3 8 15,0-3-10-15,1 4 7 0,5-2 3 16,2 1-8-16,1 0 11 16,-2-2-8-16,2-1-2 15,-1 0 12-15,0-3-12 16,3-1 2-16,-2-1-5 15,0 0 10-15,3-1-13 16,0-2 3-16,1-5 0 16,1 1 3-16,0-4-2 15,3-3-1-15,4-1 6 16,4 0-1-16,3 0-10 16,1 0-47-16,-2-3-216 15,-8-2-318-15</inkml:trace>
  <inkml:trace contextRef="#ctx0" brushRef="#br0" timeOffset="189963.8736">16327 9319 755 0,'0'0'198'0,"0"0"-124"16,0 0 2-16,0 0 25 15,0 0-54-15,0 0-20 16,0 0-27-16,12 0 5 0,9-3-4 15,6 0-1-15,3 1-97 16,1 1-80-16,-1-2-161 16,-3-4-334-16</inkml:trace>
  <inkml:trace contextRef="#ctx0" brushRef="#br0" timeOffset="190150.6447">16812 9258 643 0,'0'0'75'0,"0"0"-46"16,0 0 35-16,0 0-10 0,0 0-53 15,0 0-1-15,94-26-64 16,-61 21-122-16,2 1-170 16</inkml:trace>
  <inkml:trace contextRef="#ctx0" brushRef="#br0" timeOffset="190287.8641">17210 9215 505 0,'0'0'195'0,"0"0"-193"16,0 0 40-16,0 0 43 16,0 0-14-16,0 0-71 15,10 0-6-15,3-2-136 0,6-4-92 16</inkml:trace>
  <inkml:trace contextRef="#ctx0" brushRef="#br0" timeOffset="190450.4216">17522 9196 562 0,'0'0'320'15,"0"0"-313"-15,0 0-2 16,0 0 4-16,0 0-7 15,0 0-2-15,15 0-248 16,6-14-311-16</inkml:trace>
  <inkml:trace contextRef="#ctx0" brushRef="#br0" timeOffset="191233.4068">18081 8984 616 0,'0'0'100'0,"0"0"5"0,0 0 30 15,0 0 8-15,0 0-98 16,0 0-26-16,0-6-18 16,0 6 9-16,0 3-3 15,0 9-5-15,0 6 30 16,0 2-14-16,0 2-18 15,0 4 12-15,0 1 10 16,0 1-19-16,0-2 11 16,0-2-12-16,0-7 1 0,0-3-3 15,0-6 13-15,0-4-18 16,0-3 5-16,0-1 0 16,0 0 22-16,0-3-20 15,0-9 8-15,0-8-6 16,0-2-2-16,0-1-2 15,-1 1 0-15,-2-2 5 16,0 4-3-16,0 3 2 16,0 1-3-16,3 3-1 15,0-1 0-15,0 3-6 16,0 2 6-16,0 0-7 16,1 0 7-16,8 3 0 0,2 0-1 15,4 1-3-15,0 2 4 16,4 3 2-16,0 0 0 15,1 0 2-15,1 2-8 16,-2 13-3-16,-4 1 7 16,-4 2 0-16,-4 3-9 15,-6 2 7-15,-1 0 1 16,0 1 1-16,-4-1-2 16,-13 3 7-16,-3-2-5 15,-3 0 4-15,-2-2 6 16,-1-3 5-16,6-3-14 15,4-10 0-15,8-1 2 16,5-5-3-16,3 0 0 16,0 0-76-16,11-14-163 15,13-8-453-15</inkml:trace>
  <inkml:trace contextRef="#ctx0" brushRef="#br0" timeOffset="191983.5538">18439 9327 627 0,'0'0'95'0,"0"0"4"16,0 0-2-16,0 0 12 15,0 0-42-15,0 0-59 16,24-73 2-16,-12 57-10 16,-1 5 4-16,0 5-4 15,-2 5 0-15,-1 1 9 16,1 0-5-16,-2 8-1 16,-1 8 11-16,-3 0 3 0,-1-2-10 15,-2-3 4-15,0 0-3 16,0-4-3-16,0-3-5 15,0-1 2-15,0-3 2 16,0 0-8-16,11-13-3 16,5-5-28-16,3-4 12 15,-1 2 14-15,0 6 9 16,-6 6 3-16,-5 8-1 16,-1 0 34-16,-2 0-8 15,4 5 15-15,1 10 18 16,3-1-43-16,0 1 5 15,4-1-8-15,2-2-15 16,3-8 13-16,4-4-13 16,1 0-15-16,-1-12-129 15,-1-13-277-15</inkml:trace>
  <inkml:trace contextRef="#ctx0" brushRef="#br0" timeOffset="192214.7206">19043 8953 726 0,'0'0'52'16,"0"0"-34"-16,0 0 93 16,84 25-31-16,-66 5-3 15,-4 10-11-15,-8 4-41 0,-6 8 23 16,0 5 14-16,-13 0-46 15,-9 4 6-15,-5-3-21 16,-8-4-2-16,-12-3-76 16,-17-4-447-16</inkml:trace>
  <inkml:trace contextRef="#ctx0" brushRef="#br0" timeOffset="209549.9598">14876 17749 443 0,'0'0'159'0,"0"0"-95"0,0 0-20 16,0 0 81-16,0 0-10 16,0 0-82-16,0 0-8 15,0 0 36-15,7-31-10 16,-7 31-23-16,0 0 10 16,0 0-20-16,0 0-9 15,0 0-9-15,0 2 1 16,-11 11 5-16,-8 3 3 0,-1 8-7 15,-3 0 11 1,7 3-11-16,-1 1 6 0,7 2-1 16,1-1-7-16,6-2 0 15,3 0 9-15,0-5-5 16,1-5-1-16,14-3-1 16,2-4-2-16,2-4 0 15,5-6 5-15,0 0-3 16,-3 0-2-16,-3-3-14 15,-5-5-11-15,-7-1 13 16,-3-1 12-16,-3 0-9 16,0 2-1-16,-3 1 10 15,-12 0-17-15,0 2 17 16,-1 3-7-16,2 2 7 0,1 0-8 16,4 0 5-16,3 5-105 15,3 6-50-15,3-1-40 16,0-1-117-16</inkml:trace>
  <inkml:trace contextRef="#ctx0" brushRef="#br0" timeOffset="210425.0445">15095 17590 267 0,'0'0'452'0,"0"0"-388"16,0 0-34-16,0 0 27 15,0 0 40-15,0 0-78 16,0 0-18-16,88-48 15 15,-76 48-16-15,-1 0 4 16,-4 6-8-16,-6 4-3 16,-1 2 7-16,-1 3 8 15,-12 1-6-15,0-2 20 16,3-5-13-16,6 1 10 16,2-6-19-16,2 3 14 0,0-4-2 15,9 0-7-15,9 0-4 16,1-2 55-16,-1 1-52 15,-3 1-2-15,-7 2-1 16,-6 1 2-16,-2 4-5 16,0 3 4-16,-7 6 14 15,-14 1 24-15,-4 1-28 16,-2 1 18-16,3-4-30 16,5-2 8-16,5-4-9 15,6-1 2-15,2-4-2 16,6-3-82-16,0-4-181 15,0 0-302-15</inkml:trace>
  <inkml:trace contextRef="#ctx0" brushRef="#br0" timeOffset="211079.6984">14655 17462 599 0,'0'0'72'0,"0"0"-11"16,0 0 77-16,0 0-17 15,0 0-57-15,0 0-45 16,15-11 12-16,13 7-17 15,10-3 2-15,11 0 12 16,4-3-24-16,9 1 10 16,1-1-11-16,-1 3-3 15,-1 1 0-15,-4-1 0 16,-7 6 0-16,-9-5-1 0,-11 6 6 16,-14-3-12-16,-7 3 10 15,-8 0-3-15,-1 0 0 16,2 0-21-16,0 0-44 15,2 0-36-15,2 0-18 16,0 0-128-16,1 0-57 16</inkml:trace>
  <inkml:trace contextRef="#ctx0" brushRef="#br0" timeOffset="213150.5696">14825 16847 466 0,'0'0'148'0,"0"0"-47"16,0 0-47 0,0 0 90-16,0 0-87 0,0 0-17 15,-31-20-29-15,14 20 16 16,1 6-7-16,-5 6 15 15,2 4 8-15,2 4-32 16,0 1 12-16,7 1 4 16,4 2-25-16,5 1 15 15,1 0-15-15,0-3 3 16,10 0-4-16,10-5 1 16,1-4-2-16,3-6 4 15,-1-5-4-15,-3-2 0 16,-7 0-13-16,-4 0-1 0,-7-11 14 15,-2 0 0 1,0-3 1-16,-8 2-6 0,-8 1 1 16,-2 4 4-16,-1 3 0 15,4 4-2-15,1 0-2 16,7 0-6-16,5 5-53 16,2 5-124-16,3-3-62 15,18-6-161-15</inkml:trace>
  <inkml:trace contextRef="#ctx0" brushRef="#br0" timeOffset="213638.8374">14953 16645 587 0,'0'0'105'0,"0"0"15"16,0 0-53-16,0 0 44 0,0 0-39 15,0 0-69-15,42-25 0 16,-35 26-3-16,-1 10-1 16,-1 3 1-16,-2 1 0 15,-3 0 0-15,0 1 4 16,0-4 0-16,0-3-3 15,-1-3 22-15,1 1-17 16,0-3 17-16,0-1-5 16,0 2-16-16,7-2 21 15,14 1-13-15,7 0-1 16,5 2-9-16,2 1-24 0,-1 2-183 16,-9-3-365-16</inkml:trace>
  <inkml:trace contextRef="#ctx0" brushRef="#br0" timeOffset="231920.1136">858 14327 433 0,'0'0'125'0,"0"0"-21"16,0 0 22-16,0 0 24 0,0 0-86 15,0 0 29-15,0 0-66 16,0 0 6-16,0 0-7 15,-48-13-23-15,38 24 7 16,-2 8-9-16,0 1-1 16,0 7 16-16,5 0-12 15,1 3 6-15,1-2-5 16,5 1 0-16,0-5-9 16,0 0 4-16,15-5-7 15,3-2-32-15,9-5-90 16,1-6-37-16,-1-6-130 15</inkml:trace>
  <inkml:trace contextRef="#ctx0" brushRef="#br0" timeOffset="232520.5296">1235 14313 588 0,'0'0'93'0,"0"0"-90"0,0 0 37 15,0 0 25-15,0 0 42 16,0 0-37-16,49 76-11 16,-38-55-37-16,-2 3 0 0,-3 1 3 15,-6 2-16 1,0 1-1-16,-12 3-7 0,-12 2-1 16,-10 0-116-16,-2-2-183 15</inkml:trace>
  <inkml:trace contextRef="#ctx0" brushRef="#br0" timeOffset="233203.4852">961 14567 814 0,'0'0'60'0,"0"0"-37"16,0 0-15-16,0 0-5 15,0 0-3-15,0 0-148 16,22-9-17-16,-13 4-374 16</inkml:trace>
  <inkml:trace contextRef="#ctx0" brushRef="#br0" timeOffset="233366.9792">961 14567 525 0,'89'-13'192'0,"-89"13"-141"0,0 0-48 16,8-3-6-16,8-3-2 15,1 2-133-15,-4-1-201 16</inkml:trace>
  <inkml:trace contextRef="#ctx0" brushRef="#br0" timeOffset="233494.5219">1173 14536 304 0,'0'0'366'0,"0"0"-310"16,0 0-11-16,0 0 1 15,0 0-46-15,0 0-127 16,22 0-149-16</inkml:trace>
  <inkml:trace contextRef="#ctx0" brushRef="#br0" timeOffset="236136.1964">1562 14325 368 0,'0'0'166'0,"0"0"-54"16,0 0-31-16,0 0 56 15,0 0-17-15,0 0-50 16,0 0-18-16,-9-21 18 16,7 21-20-16,-3 0 2 0,5 0-20 15,-2 0-10 1,-1 0-2-16,0 7-20 0,-1 6 0 16,-1 3 9-16,2 2-8 15,3-1 5-15,0-1-6 16,0 1 0-16,6-8-1 15,3-1 1-15,1-2 0 16,1-4-2-16,3-2 4 16,3 0-2-16,1-2 9 15,2-9-6-15,-4 2 8 16,-1-2-11-16,0 2 2 16,-6 0 1-16,-3 1-2 15,-3 1-1-15,-2 4 2 16,1-2 4-16,-1 3-2 0,2 0-4 15,-3 1 0-15,0 1 0 16,0-2 1-16,0 2-1 16,0 0 1-16,0 0 7 15,0 0-10-15,3 0 2 16,-1 10-17-16,7 5 15 16,-2 4-2-16,2-1 4 15,-2 2 4-15,-1 0 5 16,-1-1-6-16,1 1-3 15,1-4 3-15,-2 1-2 16,-2-3 4-16,-2-3-5 16,1-3 0-16,-2 1 6 15,1-5-6-15,1 0 0 0,1-1-52 16,-3-3-41 0,0 0-203-16,0-3-381 0</inkml:trace>
  <inkml:trace contextRef="#ctx0" brushRef="#br0" timeOffset="241509.5412">2086 14266 684 0,'0'0'80'0,"0"0"-79"15,0 0 18-15,0 0-8 16,0 0 101-16,-35 89-57 15,31-67-19-15,2-1 17 16,2-1-39-16,0-1 0 16,0-4 4-16,12-1-18 15,6-2 1-15,6-5-15 16,4-5-30-16,-1-2-114 16,-1 0-159-16</inkml:trace>
  <inkml:trace contextRef="#ctx0" brushRef="#br0" timeOffset="242227.7811">2969 14093 620 0,'0'0'183'15,"0"0"-139"-15,0 0-1 0,0 0 38 16,0 0-27-16,0 0-52 16,20 39 31-16,-12-21 7 15,-3 3-27-15,3 3 1 16,-6-4 2-16,1 3-13 15,-3 1 5-15,0 0-2 16,-6 0-4-16,-14-1-2 16,-3-2-90-16,-7-6-111 15,-5-4-175-15</inkml:trace>
  <inkml:trace contextRef="#ctx0" brushRef="#br0" timeOffset="242572.8976">2362 14454 687 0,'0'0'47'16,"0"0"-35"-16,0 0-9 15,0 0-3-15,0 0-131 16,0 0-168-16</inkml:trace>
  <inkml:trace contextRef="#ctx0" brushRef="#br0" timeOffset="242749.7202">2506 14427 243 0,'0'0'330'0,"0"0"-324"0,0 0-6 15,0 0-3-15,82-19-95 16,-64 9-227-16</inkml:trace>
  <inkml:trace contextRef="#ctx0" brushRef="#br0" timeOffset="242941.1732">2711 14374 188 0,'0'0'361'0,"0"0"-306"16,0 0 1-16,0 0 13 16,0 0-20-16,0 0-47 15,74-10 12-15,-56 7-14 16,0-1-6-16,0-3-34 15,-2 4-85-15,-4-3-109 16</inkml:trace>
  <inkml:trace contextRef="#ctx0" brushRef="#br0" timeOffset="250910.1827">440 14198 447 0,'0'0'78'16,"0"0"-50"-16,0 0-26 0,0 0 79 16,0 0-35-16,0 0-44 15,0 0 10-15,0 0-12 16,87-3 1-16,-77-2-3 16,2 2 2-16,0-1-59 15,-3-2-85-15,0-1-260 16</inkml:trace>
  <inkml:trace contextRef="#ctx0" brushRef="#br0" timeOffset="251281.7108">693 13943 422 0,'0'0'217'0,"0"0"-172"16,0 0-5-16,0 0 22 16,0 0-2-16,0 0-47 15,7 5-12-15,-4 7 47 16,1 0-9-16,1 3-8 15,-1 2 16-15,2 4-24 0,0-1-5 16,0-1 5 0,0 3-22-16,-3-3 14 0,0-2-15 15,-1-2 1-15,-1-5 4 16,1-1-5-16,-1-3-4 16,0-2-55-16,4-4-120 15,-2 0-89-15,-2 0-174 16</inkml:trace>
  <inkml:trace contextRef="#ctx0" brushRef="#br0" timeOffset="251539.3091">961 13931 41 0,'0'0'254'0,"0"0"-181"15,0 0-73-15,0 0-23 16,0 0-125-16</inkml:trace>
  <inkml:trace contextRef="#ctx0" brushRef="#br0" timeOffset="252341.7234">258 14151 403 0,'0'0'174'16,"0"0"-115"-16,0 0 9 15,0 0 12-15,0 0-26 16,0 0-46-16,5 19 30 16,1-1 50-16,-4 3-46 15,6 1 2-15,0-2-28 16,-1-2-11-16,-1-1 5 15,1-2-10-15,1-2 0 16,-2-3-3-16,6-1-75 0,3-9-111 16,-3 0-141-16</inkml:trace>
  <inkml:trace contextRef="#ctx0" brushRef="#br0" timeOffset="252841.6481">801 13941 483 0,'0'0'221'0,"0"0"-124"0,0 0 3 16,0 0-19-16,0 0-6 15,0 0-59-15,0 0-10 16,0 0 28-16,0 5-26 16,-7 10 26-16,-5 6 13 15,0 3-20-15,-1 3 0 16,2 2-18-16,2-1-7 15,6-3 10-15,3-3-9 0,0-2-3 16,0-6 0 0,3-3 2-16,9-6-6 0,1-5 1 15,-2 0-4-15,4 0 1 16,-5-3-28-16,-4-6 3 16,-3-1 24-16,-3-1-21 15,0 4 25-15,0 2-13 16,-1 2-2-16,-5 1 16 15,0 2-27-15,0 0-11 16,3 0-30-16,3 0-72 16,0-5-70-16,0-2-241 15</inkml:trace>
  <inkml:trace contextRef="#ctx0" brushRef="#br0" timeOffset="253097.295">891 13897 474 0,'0'0'198'16,"0"0"-189"-16,0 0 4 16,0 0 47-16,0 0 23 15,0 0-36-15,56 68-31 16,-47-41 19-16,-4 2-11 15,-2 4 11-15,-3 3-20 16,-3 1-14-16,-18 4-2 0,-6 0-2 16,-7-5-168-16,0-6-62 15</inkml:trace>
  <inkml:trace contextRef="#ctx0" brushRef="#br0" timeOffset="253517.4353">194 14132 430 0,'0'0'57'0,"0"0"-5"0,0 0 60 16,0 0-45-16,0 0-16 16,-23 87 1-16,23-60 6 15,0 2-21-15,2 0-36 16,10 2 2-16,9 0-3 16,6-3-85-16,6-2-162 15</inkml:trace>
  <inkml:trace contextRef="#ctx0" brushRef="#br0" timeOffset="254385.1443">2072 13711 559 0,'0'0'64'0,"0"0"-28"16,0 0 66-16,0 0 19 15,-33 80-66-15,30-58-13 16,3-3-7-16,0-1-30 16,0-4 6-16,11-2-11 15,5-2-1-15,5-2-3 16,3-8-112-16,0 0-93 16,-5-2-183-16</inkml:trace>
  <inkml:trace contextRef="#ctx0" brushRef="#br0" timeOffset="254650.7978">2252 13724 515 0,'0'0'181'16,"0"0"-163"-16,0 0-15 0,0 0 43 15,0 0 22 1,0 0-53-16,19 79 0 0,-13-62-7 16,1-3 3-16,0-4-5 15,1-3-2-15,-2-4-5 16,7-3 1-16,-2 0-117 16,5 0-34-16,-4-8-196 15</inkml:trace>
  <inkml:trace contextRef="#ctx0" brushRef="#br0" timeOffset="255220.513">2439 13817 594 0,'0'0'138'0,"0"0"-107"16,0 0-17-16,0 0 48 15,0 0-47-15,0 0-9 16,89-35-12-16,-63 32-34 16,-2-5-142-16,-5 1-374 15</inkml:trace>
  <inkml:trace contextRef="#ctx0" brushRef="#br0" timeOffset="255661.2903">2855 13648 150 0,'0'0'520'15,"0"0"-432"-15,0 0 23 16,0 0 55-16,0 0-84 15,0 0-56-15,-24 11-3 16,8 5-7-16,4 2 11 16,-3 3-5-16,3 2-17 15,3-1 17-15,2-2-18 16,5-3-1-16,2-3 6 0,0-2-5 16,0-5-4-16,3 0 0 15,9-4 1-15,0-3-11 16,4 0 10-16,-2 0-15 15,3-10-11-15,-4 0-29 16,-3-1 5-16,-4 2 31 16,-6 3 8-16,0-1-1 15,0 6 12-15,0 1-9 16,0 0 7-16,-10 0-3 16,5 0 1-16,2 3-7 15,3 0-170-15,0-3-54 16,6 0-233-16</inkml:trace>
  <inkml:trace contextRef="#ctx0" brushRef="#br0" timeOffset="255895.32">3012 13634 588 0,'0'0'146'15,"0"0"-143"-15,0 0 15 16,0 0 73-16,0 0-43 16,0 0 7-16,46 72-22 15,-44-38-24-15,-2 2 8 0,0 3-16 16,-17-2-2 0,-7 0-78-16,-9-1-149 0,-4-6-314 15</inkml:trace>
  <inkml:trace contextRef="#ctx0" brushRef="#br0" timeOffset="261165.55">901 12380 549 0,'0'0'124'16,"0"0"-112"-16,0 0 7 16,0 0 93-16,0 0-7 15,0 0-37-15,0 0-37 0,0 75 8 16,0-58-23-16,0 3-12 16,2-1 4-16,4-2-8 15,1-2-36-15,-1-2-153 16,0-7-131-16</inkml:trace>
  <inkml:trace contextRef="#ctx0" brushRef="#br0" timeOffset="261551.491">1144 12376 437 0,'0'0'183'16,"0"0"-158"-16,0 0 3 0,0 0 24 16,0 0 34-16,0 0-49 15,31 57 1-15,-16-51-23 16,-1-4-5-16,5 1-3 16,-2-1-7-16,1-2 12 15,-5 0-11-15,2-5-1 16,-6-8 8-16,-1 1-2 15,-6 2-5-15,3 5 5 16,-2 1 3-16,-3 4 8 16,0 0 24-16,0 0-38 15,0 17-3-15,0 7 20 16,3 2-8-16,10 2 16 16,2-2-27-16,2-2 10 15,2-4-11-15,0-8-22 0,4-10-64 16,1-2-113-16,-2-8-106 15</inkml:trace>
  <inkml:trace contextRef="#ctx0" brushRef="#br0" timeOffset="261775.4421">1631 12322 507 0,'0'0'175'15,"0"0"-113"-15,0 0-26 0,0 0 30 16,0 0 10 0,0 0 8-16,13 25-21 0,-10-8-37 15,3 2-20-15,-3 0 2 16,3 0-4-16,-3 1-4 16,2-3-17-16,-3 0-179 15,-2-3-193-15</inkml:trace>
  <inkml:trace contextRef="#ctx0" brushRef="#br0" timeOffset="262436.5849">949 13092 406 0,'0'0'120'16,"0"0"-47"-16,0 0 40 16,0 0-25-16,0 0-50 15,0 0-8-15,-16 80-29 16,23-70 3-16,6 1-4 15,1-5-132-15,-1-4-169 0</inkml:trace>
  <inkml:trace contextRef="#ctx0" brushRef="#br0" timeOffset="263707.6744">1329 13020 580 0,'0'0'138'0,"0"0"-95"15,0 0 34-15,0 0-14 16,0 0-15-16,0 0-10 16,-43 90-9-16,43-71 0 15,9-2-16-15,6-4-10 16,-2-7 4-16,2-3 0 15,-3-3-7-15,0 0 6 16,-2-6 1-16,1-9 2 0,0 1-9 16,-3-1 0-16,-2 3-2 15,-1 2 6-15,-2 3-4 16,0 7 0-16,-3 0 0 16,0 0-9-16,0 0 6 15,1 4 3-15,1 7-2 16,5 3 6-16,2 0 0 15,3-1-4-15,1-4 0 16,4-1-8-16,1-6-189 16,0-2-96-16</inkml:trace>
  <inkml:trace contextRef="#ctx0" brushRef="#br0" timeOffset="264003.5046">1623 13020 442 0,'0'0'157'16,"0"0"-127"-16,0 0-13 16,0 0 18-16,0 0 5 15,0 0 1-15,36 13-30 16,-33-5-9-16,0 2 6 16,-3 0-6-16,0 1 2 15,0-4 41-15,0 3-28 16,0-6 23-16,0 1-14 15,0-2-6-15,12-3 29 0,13 0 15 16,2 0-35 0,7 0-13-16,-1-6-11 0,-3 0-3 15,-6 6-2-15,-5 0-146 16,-13 0-61-16,-6 3-312 16</inkml:trace>
  <inkml:trace contextRef="#ctx0" brushRef="#br0" timeOffset="264625.369">1049 13445 395 0,'0'0'221'0,"0"0"-207"0,0 0-1 16,0 0 75-16,0 0-56 16,0 0-26-16,24 80 12 15,-17-64-18-15,4-3-11 16,-3-3-79-16,0-8-199 16</inkml:trace>
  <inkml:trace contextRef="#ctx0" brushRef="#br0" timeOffset="265053.6649">1316 13443 424 0,'0'0'137'0,"0"0"-89"15,0 0 65-15,0 0-15 16,0 0-62-16,0 0-6 16,0 36-22-16,7-32-1 0,4-4 7 15,5 0-8-15,2-4 10 16,-3-6-10-16,0-1-2 15,-5 0 10-15,-2 0-14 16,-4 5 3-16,-2-1 5 16,1 6-1-16,-3 1 38 15,0 0-45-15,0 0-3 16,0 8 3-16,0 4 4 16,0 1 0-16,0 1-4 15,4-4 2-15,5 2-2 16,2-3-56-16,2-4-143 0,-1-5-137 15</inkml:trace>
  <inkml:trace contextRef="#ctx0" brushRef="#br0" timeOffset="265315.8657">1623 13422 435 0,'0'0'203'0,"0"0"-116"15,0 0-67-15,0 0-11 16,0 0-1-16,0 0-8 16,36-11-2-16,-30 11-3 15,-6 8 3-15,0 3-4 16,0-2 6-16,0 2 0 0,0-5 1 16,0 0 3-16,0 1-2 15,0-4-2-15,5 0-1 16,14-3-5-16,3 0-77 15,2 0-101-15,2 0-187 16</inkml:trace>
  <inkml:trace contextRef="#ctx0" brushRef="#br0" timeOffset="265766.4718">1611 13716 547 0,'0'0'43'16,"0"0"-41"-16,0 0-4 16,0 0-32-16,0 0-122 15</inkml:trace>
  <inkml:trace contextRef="#ctx0" brushRef="#br0" timeOffset="265916.3456">1868 13740 485 0,'0'0'153'0,"0"0"-153"15,0 0 0-15,0 0-69 16,80-7-225-16</inkml:trace>
  <inkml:trace contextRef="#ctx0" brushRef="#br0" timeOffset="268034.4634">1024 15468 622 0,'0'0'114'0,"0"0"-30"16,0 0-60-16,0 0 16 16,0 0-38-16,0 0-2 15,64 0 12-15,-42 0-11 16,-1 2-1-16,-8 9 0 15,-8 3-6-15,-5 3 5 16,0 1 1-16,-5 2 2 16,-11-1 42-16,-2-4-23 15,3-3 1-15,8-3-17 0,3-3 1 16,4-4-12 0,0 1-14-16,8 1 20 0,10-1-4 15,1 2 9-15,1-1-5 16,-2 4 0-16,-8 1-20 15,-5 4 19-15,-5 3-2 16,0-3 3-16,-7 4 13 16,-9-3-10-16,1 0 19 15,0-2 7-15,4-4-22 16,3-6 5-16,8 1-12 16,0-3-20-16,4 0-208 15,16-13-153-15</inkml:trace>
  <inkml:trace contextRef="#ctx0" brushRef="#br0" timeOffset="268433.4323">1562 15434 724 0,'0'0'137'0,"0"0"-52"15,0 0-23-15,0 0 2 16,0 0-13-16,0 0-45 16,-46 2-5-16,34 15 20 15,-3 5-6-15,0 3 13 16,0 1-11-16,2 1-1 0,2-1 20 16,8-2-36-16,3-7 11 15,0 0-11-15,0-4 7 16,14-3-14-16,5-2 6 15,1-6-11-15,0-2 11 16,-5 0-25-16,-3 0-4 16,-6 0 10-16,-6-1 20 15,0-5 4-15,0 2-4 16,-3 1 0-16,-6 1-8 16,-4 2 1-16,-1 0-1 15,1 0 3-15,3 9-36 16,5 4-6-16,5-1-77 15,0-2-93-15,19-3-107 0</inkml:trace>
  <inkml:trace contextRef="#ctx0" brushRef="#br0" timeOffset="268988.4881">1041 16092 508 0,'0'0'11'15,"0"0"94"-15,0 0-11 16,100-22 1-16,-49 0-14 16,16-6-50-16,12 1-28 15,5 0-3-15,10 2-101 16,7-2-709-16</inkml:trace>
  <inkml:trace contextRef="#ctx0" brushRef="#br0" timeOffset="285109.9672">15874 17327 489 0,'0'0'215'0,"0"0"-192"16,0 0-8-16,0 0-15 15,83-8-8-15,-57 5-177 16</inkml:trace>
  <inkml:trace contextRef="#ctx0" brushRef="#br0" timeOffset="285317.3591">15921 17449 718 0,'0'0'135'0,"0"0"-122"16,0 0 59-16,0 0 36 16,0 0-93-16,88-16-2 15,-56 10-13-15,0 4-18 16,0 0-212-16,-5-5-372 15</inkml:trace>
  <inkml:trace contextRef="#ctx0" brushRef="#br0" timeOffset="285633.5418">16400 17089 181 0,'0'0'501'0,"0"0"-367"0,0 0-93 16,0 0 30-16,0 0-19 15,0 0 13-15,-5 48-27 16,5-25-16-16,5-2-14 16,1 0 15-16,2 1-21 15,-4-2 4-15,-2-1-6 16,-2 3-9-16,0-5-156 16,-6 0-290-16</inkml:trace>
  <inkml:trace contextRef="#ctx0" brushRef="#br0" timeOffset="285850.6522">16266 17464 816 0,'0'0'115'0,"0"0"-78"15,0 0 52-15,0 0-10 16,0 0-43-16,106-22-30 15,-70 18 0-15,-2 2-3 16,-1 2-3-16,-8 0 0 16,-4 0-89-16,-7 6-253 15,-1 1-373-15</inkml:trace>
  <inkml:trace contextRef="#ctx0" brushRef="#br0" timeOffset="286300.2661">16565 17706 760 0,'0'0'148'16,"0"0"-22"-16,0 0-9 15,0 0-52-15,0 0-43 16,0 0-2-16,-90 17 8 16,66 3-5-16,3 1 19 0,3 5-40 15,5-3 25-15,5 3-15 16,8 0-9-16,0-3 11 16,11 0-14-16,12-5 5 15,5-2 5-15,4-11-5 16,5-3-10-16,-4-2 5 15,-6-2-25-15,-10-10 20 16,-7-5-4-16,-10-2 9 16,0 3 0-16,-6-1 5 15,-13 1-1-15,-8 4-4 16,-3 6 0-16,0 3-2 16,2 3 3-16,3 0-1 15,6 7 0-15,6 10-9 16,4 2-50-16,5 0-151 15,-1-1-329-15</inkml:trace>
  <inkml:trace contextRef="#ctx0" brushRef="#br0" timeOffset="289586.2787">21133 4761 1 0,'0'0'650'0,"0"0"-623"16,0 0-5-16,0 0 69 15,9 73 17-15,-8-47-32 16,1 5-13-16,-1 0-30 16,1 3-14-16,0-1 14 15,-1-2-17-15,1-3-5 16,2-6-3-16,-1-8-6 0,-3-6-2 15,0-4 3 1,1-4 0-16,-1 0 13 0,0-8 5 16,0-14-20-16,0-7 1 15,0-3 2-15,0-3-4 16,0-5 0-16,0-1 0 16,0 2-8-16,6 6 5 15,3 8 3-15,2 5-7 16,2 3 9-16,2 4-2 15,3 3 0-15,3 5 3 16,1 5-3-16,1 0 2 16,-3 14 1-16,-3 8-6 15,-4 3-3-15,-8 6 3 16,-5 0 0-16,0 3-1 16,-8 1 4-16,-14-5 0 15,1-1 4-15,0-4-3 16,2-3 2-16,4-5 0 0,7-5-3 15,4-5-3-15,4-2-4 16,0-5-208-16,12 0-187 16</inkml:trace>
  <inkml:trace contextRef="#ctx0" brushRef="#br0" timeOffset="289805.4133">21536 5034 187 0,'0'0'637'0,"0"0"-597"15,0 0 7-15,0 0 60 16,0 0-37-16,-20 97-30 16,18-71-26-16,2 4-4 15,0-1 0-15,0-5-20 16,11-4-14-16,3-6-8 15,5-11-325-15</inkml:trace>
  <inkml:trace contextRef="#ctx0" brushRef="#br0" timeOffset="290152.2263">21934 4843 589 0,'0'0'130'0,"0"0"12"0,0 0-54 15,0 0-28 1,0 0-27-16,0 0 1 0,0 29 20 16,0-10-30-16,0-2-13 15,6-2 1-15,-1-1-12 16,0-6-1-16,0-2-37 16,-2-4-97-16,1-2-121 15,-2 0-43-15</inkml:trace>
  <inkml:trace contextRef="#ctx0" brushRef="#br0" timeOffset="290461.2359">21934 4843 685 0</inkml:trace>
  <inkml:trace contextRef="#ctx0" brushRef="#br0" timeOffset="290831.6921">21934 4843 685 0,'-58'-19'101'0,"58"19"-49"0,0 0-15 0,0 12 103 0,0 7-69 16,0 4-28-16,0 5-14 15,4 5 17-15,1 1-29 16,-1-1 0-16,-1-3 0 15,0-5-10-15,0-5-1 16,-1-9-6-16,-1-5 0 16,-1-6 3-16,2 0 1 15,1-6 19-15,4-15-23 16,2-7-7-16,1-2-7 16,0-2-30-16,0-2 3 15,-1-2 33-15,0-3 4 0,3 3 4 16,-2 2-8-16,1 6 19 15,2 8-21-15,-3 7 10 16,4 4 0-16,-4 7-2 16,1 2 11-16,-1 0-9 15,1 16 0-15,-2 4 4 16,-2 6-4-16,-3 1 23 16,-2 1-21-16,-2 2 28 15,0-4-27-15,-10-1 8 16,-2-2-10-16,-4-1 7 15,6-7-9-15,3 0 1 16,5-8-24-16,2-5-98 0,6-2-276 16</inkml:trace>
  <inkml:trace contextRef="#ctx0" brushRef="#br0" timeOffset="291317.3267">22314 5009 643 0,'0'0'66'0,"0"0"-43"0,0 0 139 15,0 0-28-15,0 0-40 16,0 0-40-16,-27 78-15 16,27-66-15-16,0 0-13 15,0-5 9-15,0-4-20 16,10 0 0-16,3-3 15 16,3 0-8-16,2 0 4 15,-4-9-11-15,-1-2-1 16,0 2 1-16,-4-1-3 15,-2 3 13-15,-2 4-20 0,-2-1 24 16,-3 3-14 0,0 1 0-16,0 0 4 0,0 0-20 15,0 8 28-15,0 12-12 16,0 3 45-16,0 4-32 16,-3-2-9-16,3-2 2 15,0-3 4-15,0-6-10 16,0-1 0-16,5-6-32 15,2-3-37-15,4-4-131 16,-1 0-224-16</inkml:trace>
  <inkml:trace contextRef="#ctx0" brushRef="#br0" timeOffset="292084.2485">22219 5075 624 0,'0'0'126'0,"0"0"-29"0,0 0 24 15,0 0-38-15,0 0-51 16,0 0-8-16,48-9 6 16,-27 9-29-16,5 0 22 15,-3 0-22-15,-2 0 7 16,-2 12-7-16,-6 2 9 16,-3 5-16-16,-7 2 6 15,-3 1 0-15,0 3 7 16,-16-5-1-16,-4 2-2 15,1-5 13-15,-1-5-15 0,2-2 7 16,7-4-8-16,4-1 0 16,5-5 19-16,2 0-14 15,0 0 3-15,0 0-4 16,3 0-1-16,11 0-1 16,4 0 7-16,1 3-5 15,1 3 17-15,0 2-19 16,1 1-2-16,-3-1 9 15,0 1-3-15,-3-3-14 16,0-4-78-16,-2-2-180 16,2 0-442-16</inkml:trace>
  <inkml:trace contextRef="#ctx0" brushRef="#br0" timeOffset="292340.4774">22714 5143 279 0,'0'0'489'15,"0"0"-462"-15,0 0 159 16,0 73-89-16,-3-48-28 0,-6 0-41 15,2-3-13 1,1-3-12-16,4-2-6 0,1-6-102 16,-1-7-240-16</inkml:trace>
  <inkml:trace contextRef="#ctx0" brushRef="#br0" timeOffset="292975.3446">22886 4825 670 0,'0'0'143'0,"0"0"-110"16,0 0 46-16,0 0 42 15,0 0-27-15,0 0-22 16,-3 75-32-16,10-45 12 16,-1-1-38-16,0 3 9 15,-3 0 14-15,0-2-36 16,-1-2 5-16,-2-5-6 15,0-6 9-15,0-7-11 0,0-6 7 16,0-4 0 0,0 0-3-16,0-6 7 0,0-14-18 15,0-7 9-15,0-2-21 16,0-4 20-16,0-1-30 16,0-3 14-16,0 1 8 15,0 4-7-15,9 6 16 16,1 5 0-16,0 8-12 15,4 2 3-15,-1 5 11 16,3 1-2-16,1 2 0 16,2 3 6-16,-2 0-19 15,1 0 13-15,-2 8 0 16,-1 7-6-16,-6 2 3 16,-4 2 3-16,-5 4 0 15,0 1-9-15,-2 2 9 0,-13-1 1 16,-6-2 4-16,1 1-10 15,0-4 11-15,5-1-6 16,4-4 0-16,4-3 2 16,5-3-4-16,2-6-122 15,0-3-256-15</inkml:trace>
  <inkml:trace contextRef="#ctx0" brushRef="#br0" timeOffset="293400.5539">23159 5073 502 0,'0'0'153'15,"0"0"-51"-15,0 0 50 16,0 0-82-16,0 0-7 15,0 0-32-15,66 22-19 16,-66-13-11-16,0 2 1 16,0-1 11-16,-14 1 2 15,3-1 26-15,0-2-38 16,5 0 17-16,2-3-20 16,4 1-2-16,0-2 2 0,0 1 3 15,4-2-1-15,2 2 8 16,1 1-10-16,-4 1 3 15,-2 1-3-15,-1 4 2 16,0 0-5-16,-4-1 4 16,-11 2-1-16,-2-1 21 15,1-4-21-15,7-3 8 16,3-3-7-16,3-2-1 16,3 0-37-16,0-12-233 15,17-8-649-15</inkml:trace>
  <inkml:trace contextRef="#ctx0" brushRef="#br0" timeOffset="293654.9336">23505 5056 489 0,'0'0'155'0,"0"0"-22"16,0 0 63-16,4 92-95 15,-4-66-2-15,0-1-84 16,-9-1-8-16,-1-6 2 16,4-5-9-16,3-7-65 15,3-6-174-15,0 0-392 0</inkml:trace>
  <inkml:trace contextRef="#ctx0" brushRef="#br0" timeOffset="294257.2275">23781 4853 336 0,'0'0'476'16,"0"0"-397"-16,0 0-46 15,0 0 100-15,0 0-61 16,0 0-1-16,0 87-18 15,0-58-33-15,0 0 3 16,0-2 9-16,0-3-30 16,0-5 6-16,0-5-4 15,0-4-2-15,0-7 3 16,1-3-3-16,-1 0-2 0,0-8 16 16,0-11-13-1,0-4-6-15,0-2-11 0,0-4-2 16,0 0 13-16,-1 1-9 15,-1-2 12-15,2 4-1 16,0 3 6-16,0 1-11 16,0 6 6-16,11 3-4 15,6 4-6-15,1 3 5 16,2 5 5-16,-3 1-2 16,-1 0-2-16,-2 4 3 15,-2 9 1-15,-3 6 0 16,0 2-3-16,-7 4 1 15,-2 0 2-15,0 0 0 0,0 0 5 16,-14-1-5 0,2-4 5-16,-3 0-4 0,3-3-2 15,1-3-2-15,3-3 0 16,4-2-45-16,4-5-183 16,0-2-244-16</inkml:trace>
  <inkml:trace contextRef="#ctx0" brushRef="#br0" timeOffset="294636.7145">23992 5059 684 0,'0'0'76'15,"0"0"-10"-15,0 0 115 0,0 0-93 16,0 0-19-16,0 0 22 15,-18 77-76-15,18-64 5 16,0 0-15-16,15-5-2 16,2-5 9-16,5-3-12 15,2 0 16-15,-1-3-16 16,-1-9 9-16,-4 2-12 16,-5 0 3-16,-4 1 0 15,-3 5 0-15,-5 0 4 16,0 2-4-16,-1 2 15 15,0 0-6-15,0 0-18 16,0 13 21-16,0 5 2 0,0 0 4 16,0 1-15-16,0-2 3 15,0-5-6-15,0 0-21 16,0-7-23-16,6-5-91 16,4 0-225-16</inkml:trace>
  <inkml:trace contextRef="#ctx0" brushRef="#br0" timeOffset="294900.6159">24388 4860 289 0,'0'0'389'0,"0"0"-295"15,0 0 62-15,0 0-65 16,0 0 8-16,92 90-61 16,-80-52 6-16,0 3-9 15,-8 5-34-15,-4 4 63 16,0-2-64-16,-9 4 0 16,-18-3-2-16,-10-9-127 15,-4-5-127-15</inkml:trace>
  <inkml:trace contextRef="#ctx0" brushRef="#br0" timeOffset="295700.2143">21013 4616 261 0,'0'0'293'0,"0"0"-151"16,0 0-4-16,0 0-47 16,0 0-4-16,0 0-30 15,-65-9-15-15,49 33-16 16,-2 11 17-16,3 16 16 16,0 10-38-16,8 9 11 15,4 7-9-15,3 1-19 0,1 3 8 16,20 1-5-1,10-2-14-15,17-1-38 0,19-7-166 16,17-10-208 0</inkml:trace>
  <inkml:trace contextRef="#ctx0" brushRef="#br0" timeOffset="298652.5266">22858 6673 524 0,'0'0'75'0,"0"0"19"16,0 0-24-16,0 0 42 16,0 0 8-16,0 0-71 15,0 0 8-15,-101 40-11 16,76-16-17-16,1 2 38 15,0 5-21-15,2 7-31 0,7 3 23 16,5 8-28-16,5 1 2 16,5-4-6-16,2-5 0 15,15-8 0-15,8-10-4 16,3-9-2-16,-1-7 1 16,-2-7 12-16,-3 0-25 15,-5-12 12-15,-6-8-14 16,-6-2 11-16,-3 1-11 15,-2 0 14-15,0 4 0 16,-10 5-6-16,-4 4 5 16,2 5-11-16,-3 3 12 15,2 0-8-15,2 2 8 16,1 7 0-16,4 0-22 16,6-1-98-16,0-5-69 15,13-3-89-15,9-3-366 0</inkml:trace>
  <inkml:trace contextRef="#ctx0" brushRef="#br0" timeOffset="299251.6919">23078 6467 630 0,'0'0'175'0,"0"0"-59"15,0 0-15-15,0 0-4 0,0 0-70 16,0 0-3 0,0 26 41-16,0-2-47 0,0 1 31 15,0-3-44 1,0-5 15-16,11-3-9 0,0-8-3 15,6-6 0-15,2 0-5 16,1-9-1-16,2-10 6 16,-3-1-4-16,-1-1-3 15,-3 1-1-15,-6 3 5 16,-1 5-6-16,-4 1 1 16,0 8 0-16,-4 3 17 15,2 0-13-15,-2 0-4 16,0 5 0-16,0 13 4 15,0 5 14-15,0 4-5 0,0-1-8 16,1 3 2-16,2-2-3 16,3-1 6-16,2-2-10 15,5-2-28 1,0-2-62-16,2-6-254 0</inkml:trace>
  <inkml:trace contextRef="#ctx0" brushRef="#br0" timeOffset="309615.6672">16900 2677 563 0,'0'0'149'0,"0"0"-17"15,0 0-17-15,0 0-1 16,0 0-30-16,0 0-22 0,0 0-59 16,0 0 11-16,-58 24-12 15,46 1 2-15,3 6 15 16,3 1-15-16,6 4 3 15,0-2 1-15,6 1 2 16,12-4-10-16,7-5 0 16,6-5 0-16,5-9-13 15,9-8-49-15,3-4-114 16,-1-8-319-16</inkml:trace>
  <inkml:trace contextRef="#ctx0" brushRef="#br0" timeOffset="310217.5036">18506 2599 563 0,'0'0'217'0,"0"0"-159"0,0 0 14 16,0 0 3-16,0 0-21 15,0 0-48-15,11 30 62 16,5-13-13-16,-2 10-33 16,-1 2 23-16,-5 4-36 15,-8 3 7-15,0 2 5 16,-11 0-21-16,-16 0 1 15,-7-6-2-15,-6-4 1 16,-5-9-66-16,-7-8-160 16,-8-11-269-16</inkml:trace>
  <inkml:trace contextRef="#ctx0" brushRef="#br0" timeOffset="310772.5366">16814 2123 611 0,'0'0'317'0,"0"0"-262"16,0 0-21-16,0 0 31 15,0 0-40-15,0 0 10 16,20 36 59-16,-12-11-80 16,2 4 7-16,1-4-21 15,-1-2 3-15,0-3 1 16,-1-5-4-16,1-4-3 16,1-2-79-16,1-8-130 15,-1-1-146-15</inkml:trace>
  <inkml:trace contextRef="#ctx0" brushRef="#br0" timeOffset="310950.3393">17060 2276 779 0,'0'0'22'0,"0"0"-22"16,0 0 44-16,91 0-33 15,-54-8-11-15,-3 0-8 16,-6 0-218-16</inkml:trace>
  <inkml:trace contextRef="#ctx0" brushRef="#br0" timeOffset="311432.4281">17999 2072 645 0,'0'0'236'0,"0"0"-121"15,0 0-9-15,0 0-39 16,0 0-27-16,0 0-21 16,-49 15 17-16,34 2-29 15,3 2 17-15,3 4 6 16,0 0-21-16,8-1-5 16,1 0-3-16,0-5 6 15,1-3-2-15,14-3-3 16,2-6 0-16,3-5-2 15,0 0-7-15,-1 0 1 16,-2-6-8-16,-7-4-8 16,-4 0 15-16,-6 1 11 15,0 3-11-15,-1 0 2 16,-13 6-25-16,-1-3 19 16,2 3 4-16,2 0 7 0,4 0-6 15,6 0 1-15,1 0-59 16,0 3-64-16,7-3-102 15,14 0-115-15</inkml:trace>
  <inkml:trace contextRef="#ctx0" brushRef="#br0" timeOffset="311700.3797">18260 2036 706 0,'0'0'137'0,"0"0"-137"15,0 0 63-15,0 0 32 16,0 0-25-16,0 0-36 16,49 93 0-16,-43-70-21 15,-6 4 3-15,0-2-16 16,0 3 3-16,-6 0 1 15,-8 2-4-15,-3-3-73 16,-5-6-216-16,-1-3-417 16</inkml:trace>
  <inkml:trace contextRef="#ctx0" brushRef="#br0" timeOffset="318270.2557">17444 2759 827 0,'0'0'101'0,"0"0"-46"16,0 0-9-16,0 0 8 15,0 0-38-15,0 0-16 16,-3 27 52-16,14 2 2 0,1 3-25 15,-3 5 26-15,0 0-34 16,-2 0 4-16,-1-3-19 16,0-5 6-16,-1-8 1 15,-4-8-13-15,2-8 1 16,-3-5-1-16,0 0 0 16,0 0 16-16,0-18 21 15,0-6-24-15,0-6-10 16,-4-2 2-16,-3-3-5 15,0-2 0-15,2 3-1 16,1 4-8-16,4 6 12 16,0 7-3-16,2 2 0 0,16 6-9 15,2 1 3-15,3 5-1 16,4 3 7 0,-1 0-12-16,3 3 12 0,-4 12 0 15,-1 5 0-15,-7 3 11 16,-6 4-19-16,-6 0 8 15,-5-1-8-15,0 0 3 16,-3-3 6-16,-12-2-1 16,0-3 4-16,0-3-3 15,2-5 4-15,3-2-5 16,5-5-22-16,2 0-39 16,3-3-86-16,0 0-145 15,8-7-461-15</inkml:trace>
  <inkml:trace contextRef="#ctx0" brushRef="#br0" timeOffset="318521.5828">17830 2925 836 0,'0'0'52'0,"0"0"-43"15,0 0 125-15,0 0-51 16,-1 72-14-16,1-52-10 0,0 1-36 16,0 0-9-1,0-1-11-15,0-3-3 16,0 0 5-16,0-2-5 0,0-2-96 16,0-5-176-16,1-3-510 15</inkml:trace>
  <inkml:trace contextRef="#ctx0" brushRef="#br0" timeOffset="337200.4944">18972 2713 275 0,'0'0'297'0,"0"0"-160"16,0 0-46-16,0 0 14 15,0 0 44-15,0 0-103 16,0 0 27-16,-11-82-9 16,10 72-28-16,-1 6 22 15,1 1-28-15,1 1 12 16,0 2-1-16,0 0-40 16,0 0-1-16,-2 0 0 0,2 5-21 15,-1 15 21-15,1 6 0 16,0 2 11-16,0 2-11 15,0-5 7-15,1-2-7 16,10-1 2-16,2-5-1 16,1-6 0-16,2-5 4 15,-1-1-5-15,3-5 2 16,0 0 7-16,3 0-3 16,-2-10-3-16,1-7-2 15,-1-4 3-15,-4 2-1 16,-4-1 3-16,-1 0-6 15,-6 3 5-15,-1-1-4 16,-3 1 3-16,2 3-4 16,-2 5 6-16,0 4-6 15,0 3 0-15,0 2 18 0,0 0-9 16,0 0-9-16,0 0 0 16,0 3-14-16,0 16 14 15,0 5 0-15,0 3 2 16,0 5-1-16,0-2 8 15,1-1-9-15,2 1 0 16,0-1 4-16,1-1-5 16,-1-3 1-16,2-3 0 15,-3-5 8-15,2-3-3 16,1-6-9-16,-1-2 5 0,-3-3-1 16,1-3 0-1,-2 0 0-15,1 0 0 16,1 0-1-16,1 0-29 0,3-7-7 15,4-6-66-15,2-4-104 16,-4 1-255-16</inkml:trace>
  <inkml:trace contextRef="#ctx0" brushRef="#br0" timeOffset="338037.2231">19650 2527 797 0,'0'0'150'0,"0"0"-140"15,0 0 37-15,0 0-13 16,0 0 14-16,0 0-15 0,-67 76-12 15,57-38 6-15,4 1 16 16,6 2-26-16,0-2 13 16,3-3-24-16,13-7 5 15,5-4-1-15,3-5-8 16,1-5 11-16,4-6-11 16,0-8 6-16,3-1-16 15,1 0-108-15,-2-11-151 16,-7-4-394-16</inkml:trace>
  <inkml:trace contextRef="#ctx0" brushRef="#br0" timeOffset="338661.1999">19952 2498 600 0,'0'0'177'15,"0"0"-129"-15,0 0 79 16,0 0-22-16,0 0-20 15,-15 87-16-15,15-62-2 16,0-1-29-16,1 2 7 16,5 1-39-16,2-4 18 15,-2-1-24-15,1-4 0 16,1-2 12-16,0-3-12 0,1-7-7 16,5-6-5-16,5 0-102 15,4-11-89-15,-4-11-323 16</inkml:trace>
  <inkml:trace contextRef="#ctx0" brushRef="#br0" timeOffset="338865.3132">20207 2684 360 0,'0'0'485'16,"0"0"-460"-16,0 0-3 15,0 0 67-15,0 0-29 16,0 0-7-16,83-21-42 16,-59 13-2-16,-1-1-8 0,2 3-2 15,-1-4-69-15,-4 1-281 16</inkml:trace>
  <inkml:trace contextRef="#ctx0" brushRef="#br0" timeOffset="340218.5806">20044 2565 606 0,'0'0'159'15,"0"0"-27"-15,0 0 24 0,0 0-63 16,0 0-36-16,0 0-29 15,-5 6-27-15,5 15 25 16,0 7 12-16,2 0-14 16,6 4 8-16,4 0-28 15,-1-1 14-15,3 0-7 16,-2-2-11-16,-1 0 20 16,-1-6-19-16,-3-5 3 15,-1-7 0-15,-3-6 4 16,-1-3-8-16,-2-2 0 15,0 0 0-15,0-3 26 16,0-16-5-16,-8-8-15 16,-2-6-4-16,5-2 2 15,4-4-4-15,1 1 0 0,0 4 2 16,0 0-9-16,12 7 7 16,7 6 0-16,5 1-1 15,0 6 2-15,4 4-4 16,-1 4 3-16,0 6-8 15,0 0 1-15,-3 1 7 16,-2 16 0-16,-6 5-1 16,-1 2 1-16,-6 4-3 15,-6 0-4-15,-3 1-1 16,0 0 5-16,-7 0 3 16,-9 0 1-16,-4-2-1 15,-5-1 3-15,-1-2-3 0,-1-2 2 16,8-8 5-16,4-6-14 15,9-7 5-15,3-1-62 16,3 0-79-16,0-9-161 16,17-5-447-16</inkml:trace>
  <inkml:trace contextRef="#ctx0" brushRef="#br0" timeOffset="340667.5717">20547 2788 717 0,'0'0'47'0,"0"0"63"16,0 0 18-16,0 0-50 15,0 0-24-15,0 0-35 16,0 0-2-16,54-12-15 15,-51 21 11-15,-3 5 23 16,0 3-16-16,0 2 25 16,-8-2-26-16,2-1-11 15,1-4 0-15,4-4-8 16,1-1 9-16,0-4-9 16,0-1-1-16,9-2 1 0,3 2 5 15,1 1-5-15,-2-1 5 16,-5 2-3-16,-3 2 0 15,-2 3-2-15,-1 3-12 16,0 1 12-16,-6 3 1 16,-10 1 16-16,-5 2 10 15,-3-1-10-15,2 0-7 16,1-2-6-16,0-7 6 16,3-2-13-16,5-5 3 15,1-2-74-15,-3 0-95 16,0-16-340-16</inkml:trace>
  <inkml:trace contextRef="#ctx0" brushRef="#br0" timeOffset="341526.3617">19755 1997 780 0,'0'0'178'0,"0"0"-149"16,0 0 58-16,0 0 10 16,0 0-47-16,0 0-27 15,0 9 1-15,4 7 0 16,4 2 10-16,-2 4-8 15,1 0 0-15,4 3 11 16,-1 1-36-16,-3 2 24 0,0-2 16 16,-3-2-38-1,-1-7 4-15,3-5-3 0,-3-7-3 16,1-5-2-16,4 0-58 16,5-9-20-16,1-16-145 15,-2-7-480-15</inkml:trace>
  <inkml:trace contextRef="#ctx0" brushRef="#br0" timeOffset="341743.4852">20017 2116 953 0,'0'0'48'0,"0"0"-46"0,0 0 75 15,0 0-37-15,112-20 4 16,-76 13-11-16,0-2-33 16,0 2 0-16,-7-1 0 15,-2 2-76-15,-6-2-174 16,-6-4-295-16</inkml:trace>
  <inkml:trace contextRef="#ctx0" brushRef="#br0" timeOffset="342372.235">20681 1895 919 0,'0'0'127'0,"0"0"-52"16,0 0 26-16,0 0-16 16,0 0-30-16,0 0-31 15,-37 38 13-15,19-15 8 16,0 4-36-16,4-3 9 15,5 0-18-15,4-2 7 16,5-3-4-16,0-2-3 16,0-7 0-16,7 2 0 15,7-8 2-15,8-1-2 0,-1-3 0 16,0 0 4-16,-5-6-14 16,-1-5-1-16,-6-1-15 15,-6 1 23-15,-3 1-9 16,0 2 8-16,0-1-3 15,-7 4-13-15,-5 3 17 16,-6 2-18-16,1 0 11 16,-4 2 6-16,3 9-34 15,2 2-24-15,7-2-68 16,4-3-158-16,5 1-205 16</inkml:trace>
  <inkml:trace contextRef="#ctx0" brushRef="#br0" timeOffset="343803.3667">20930 2399 545 0,'0'0'212'15,"0"0"-114"-15,0 0 25 16,0 0-1-16,0 0-53 15,0 0-38-15,0 0-29 16,12-17-4-16,4 27 5 16,7 11-3-16,-2 5 13 15,-2 7-10-15,-5 4 18 0,-6 5-6 16,-6 0-13-16,-2-1 11 16,0-4-8-16,-9-4-5 15,-3-4 2-15,-2-5-4 16,1-4-41-16,3-8-179 15,1-7-252-15</inkml:trace>
  <inkml:trace contextRef="#ctx0" brushRef="#br0" timeOffset="344937.3575">21569 2280 650 0,'0'0'125'16,"0"0"-89"-16,0 0 81 15,0 0-31-15,0 0-65 16,0 0-2-16,13 1-16 16,-7 20 46-16,0 4-4 15,0 3-11-15,3 0 7 16,0 5-14-16,-2-4-23 16,2 1 23-16,0-4-23 15,3-1 11-15,-3-7-5 0,-1-7-4 16,-3-4-6-1,-3-5 6-15,-2-2-5 0,0 0 14 16,0-8 13-16,0-13 9 16,0-9-21-16,-3-2-12 15,-4-2-4-15,1 4 0 16,3 1 4-16,3 0-12 16,0 5 6-16,0 4-3 15,0 6 2-15,13 2-7 16,5 7-2-16,6 2 11 15,1 3-7-15,0 0 5 16,-1 0 3-16,-1 12-3 16,-4 5-1-16,-4 3 8 0,-2 3-13 15,-7 2 6 1,-5 4 3-16,-1 0-6 0,0 1 6 16,-11 0-4-16,-2-6-1 15,-1-4 8-15,1-4-3 16,4-8 0-16,4-5-53 15,5-3-114-15,0 0-171 16</inkml:trace>
  <inkml:trace contextRef="#ctx0" brushRef="#br0" timeOffset="345364.2782">22017 2490 690 0,'0'0'237'15,"0"0"-178"-15,0 0 3 16,0 0 15-16,0 0-33 16,0 0 16-16,0 37-53 15,0-22 21-15,0-3-17 16,6-1-6-16,2-5 13 15,2-4-6-15,4-2-6 16,4 0 6-16,-2-12-10 16,2-5 6-16,-1 1-8 15,-7 2 1-15,-3 1 6 0,-4 5-5 16,-1 3-2-16,-2 1 13 16,0 4 10-16,0 0 1 15,0 0-24-15,0 0-11 16,0 11 11-16,0 6 5 15,0 1-2-15,0 1-3 16,0-1 7-16,0-3-7 16,0-4 0-16,0-2-57 15,0-4-42-15,0-5-150 16,0 0-247-16</inkml:trace>
  <inkml:trace contextRef="#ctx0" brushRef="#br0" timeOffset="346086.3186">21288 1855 409 0,'0'0'435'0,"0"0"-366"0,0 0-45 15,0 0-3-15,0 0 51 16,0 0 28-16,21 36-53 16,-11-13 4-16,-1 5-21 15,2-3-4-15,1-3 0 16,0-2-24-16,-2-4 7 15,1-5-9-15,1-4-5 16,2-7-9-16,3 0-170 16,-1-9-277-16</inkml:trace>
  <inkml:trace contextRef="#ctx0" brushRef="#br0" timeOffset="346288.992">21558 1990 828 0,'0'0'124'15,"0"0"-115"-15,0 0 13 16,0 0 14-16,0 0-7 16,97-40-17-16,-72 32-12 15,1-1-4-15,-10 3-285 16,-4-4-347-16</inkml:trace>
  <inkml:trace contextRef="#ctx0" brushRef="#br0" timeOffset="346864.768">22125 1765 660 0,'0'0'293'0,"0"0"-233"16,0 0 14-16,0 0-7 16,0 0-1-16,0 0-23 15,-18 29 11-15,5-10-17 16,1 3-17-16,-2 0 13 15,7 1-20-15,2-2 3 16,4-2-14-16,1 0 6 16,0-4-8-16,10-1 0 0,8-4 4 15,1-4 1-15,3-6-4 16,-3 0-2-16,0 0-1 16,-7-6-34-16,-3-4 21 15,-6-2 5-15,-3 0-5 16,0 1 13-16,-3 5-14 15,-13 1 0-15,-2 5-12 16,-5 0 19-16,1 5 2 16,-2 10 7-16,0-1-41 15,8 3-48-15,2-2-123 16,5-2-177-16</inkml:trace>
  <inkml:trace contextRef="#ctx0" brushRef="#br0" timeOffset="360502.4209">23642 3327 382 0,'0'0'67'0,"0"0"-44"16,0 0 71-16,0 0 11 16,0 0-32-16,0 0-15 15,0 0-21-15,49-72 34 16,-47 69-18-16,-2 2-12 15,0 1 60-15,0 0-43 16,0 0-11-16,0 0-17 16,0 0-11-16,0 0-3 15,0 0-2-15,-3 3-9 16,-14 12 19-16,-5 7-15 16,-6 4 6-16,4 4 13 0,-3 1-25 15,7 1 15-15,5 0-16 16,9 1 3-16,6-1 1 15,0 0-4-15,8-1-2 16,14-5 0-16,2-6 11 16,2-4-14-16,-1-7 3 15,-4-7-24-15,-8-2 23 16,-3 0-21-16,-8 0 22 16,-2 0-3-16,0 0 13 15,0-5-13-15,-13-4 3 16,1-2-9-16,-1 5 4 15,2 0 5-15,1 2 0 16,-1 4-2-16,5 0-6 16,0 0 8-16,2 10-52 0,4-6-60 15,0 4-63-15,0-6-80 16,7-2-143-16</inkml:trace>
  <inkml:trace contextRef="#ctx0" brushRef="#br0" timeOffset="361836.1797">23916 2816 804 0,'0'0'116'16,"0"0"-91"-16,0 0 44 0,0 0-7 16,0 0-44-16,0 0 1 15,0 0-16-15,90-17-3 16,-78 26 0-16,-8 1 2 16,-4 4 0-16,0 1-2 15,0 2 6-15,-9-1 2 16,-3-2 4-16,5-3 7 15,4-4-9-15,3-2-5 16,0-1-3-16,0 0 2 16,6-1 3-16,4 0-7 15,1 3 4-15,-2-2 1 16,-3 3-10-16,-3 3 7 16,-3 0-2-16,0 6 10 0,0 1-10 15,-12 2 20-15,1 0-15 16,-5 1-3-16,2-3 1 15,4 0-2-15,7-4-2 16,3-2-66-16,0-4-296 16,0-3-423-16</inkml:trace>
  <inkml:trace contextRef="#ctx0" brushRef="#br0" timeOffset="362218.3932">23584 3670 499 0,'0'0'176'16,"0"0"-132"-16,0 0-31 15,0 0 183-15,0 0-45 16,0 0-107-16,47-8-14 16,-18 1 13-16,7-3 14 15,10-3-23-15,8-3-25 16,14-1 24-16,7-2-12 16,4-1-20-16,-3 2-2 15,-9-1 8-15,-10 3-7 0,-14 7 0 16,-15 2-3-16,-14 3-26 15,-10 2-29-15,-4 2-49 16,0 0-93-16,-6 0-39 16,-15 15-234-16</inkml:trace>
  <inkml:trace contextRef="#ctx0" brushRef="#br0" timeOffset="362801.1536">23930 4028 378 0,'0'0'151'0,"0"0"-85"0,0 0 55 15,0 0 29-15,0 0-20 16,0 0-19-16,29-19-66 15,-29 19-11-15,0 0-31 16,-6 3-2-16,-10 10 35 16,-5 1-19-16,2 6 25 15,-2 0-12-15,7 1-13 16,3 2 4-16,6-3-10 16,5 0-5-16,0-3-3 15,0-4 6-15,14-1-11 16,5-5 2-16,3-6 0 15,1-1-4-15,-4 0-10 0,-3-6-20 16,-6-6 15 0,-6 0 10-16,-4 4-3 15,0 1 8-15,-9 2 1 0,-10 5-5 16,-2 0 3-16,4 0 5 16,4 0 1-16,7 7-1 15,6-3-5-15,0-3-112 16,6-1-140-16,15 0-112 15</inkml:trace>
  <inkml:trace contextRef="#ctx0" brushRef="#br0" timeOffset="362972.5101">24259 3955 596 0,'0'0'33'0,"0"0"-33"16,0 0-11-16,0 0 10 16,0 0-105-16,0 0-227 15</inkml:trace>
  <inkml:trace contextRef="#ctx0" brushRef="#br0" timeOffset="363372.209">24213 3805 744 0,'0'0'90'15,"0"0"2"-15,0 0 28 16,0 0-38-16,0 0-61 15,0 0 7-15,-3 25 2 16,3-13-5-16,5-1-15 16,4-1-4-16,1-7 11 15,-1 0-9-15,4-3 3 16,-2 0 8-16,1-2-12 16,0-7-4-16,-6 0 0 15,-2 2 1-15,-2 3 27 16,-2 4-13-16,0 0-2 0,0 0-16 15,0 18 7-15,-8 8-7 16,-2 4 3-16,4 0-2 16,2-1 5-16,4-5-6 15,0-6-6-15,0-8-81 16,0-8-152-16,0-2-244 16</inkml:trace>
  <inkml:trace contextRef="#ctx0" brushRef="#br0" timeOffset="364134.1915">23663 3251 397 0,'0'0'192'0,"0"0"-115"15,0 0 37-15,0 0 37 16,0 0-18-16,0 0-70 0,7-14-7 16,-7 14-9-16,0 0-30 15,0 0 0-15,-4 2-10 16,-13 13 6-16,-5 6 25 16,-3 6-12-16,-1 2-7 15,6 4 4-15,4 2-19 16,7 0 12-16,8-1-16 15,1 0 2-15,1-2 2 16,16-4 2-16,4-8-5 16,1-4-1-16,-1-5 4 15,3-8-9-15,-2-3 5 16,-4-3 0-16,-1-11-4 16,-7-6 4-16,-5 4 0 0,-5-3-5 15,0 2-3 1,-6 4-2-16,-10 3 6 0,-3 3-1 15,-1 6-8-15,-4 1 15 16,3 0-2-16,0 3 0 16,6 8-36-16,5 0-11 15,5 2-42-15,5 0-80 16,0-3-81-16,15-3-181 16</inkml:trace>
  <inkml:trace contextRef="#ctx0" brushRef="#br0" timeOffset="367163.1992">6475 16115 769 0,'0'0'48'0,"0"0"12"0,0 0 45 16,0 0-12-16,0 0-50 15,0 0-30-15,0 0-13 16,-6 4 0-16,6 11 3 16,3 6 9-16,6 3 7 15,2-1-7-15,0 2-3 16,2 0-6-16,3-3 5 16,-3-2-14-16,2-3 6 15,0-4-54-15,1-10-205 0,1-3-262 16</inkml:trace>
  <inkml:trace contextRef="#ctx0" brushRef="#br0" timeOffset="367401.2011">6715 16143 732 0,'0'0'96'15,"0"0"-14"-15,0 0 28 16,0 0-32-16,0 0-48 15,0 0-27-15,-13 8 4 16,17 11 4-16,10 1-7 16,-1 1 17-16,1 1-13 15,-2 1-2-15,-3 2-4 16,-1 2 2-16,-3 0-7 16,-2 1 3-16,0-1-76 15,-3-5-258-15</inkml:trace>
  <inkml:trace contextRef="#ctx0" brushRef="#br0" timeOffset="368025.8715">6596 16980 461 0,'0'0'288'15,"0"0"-194"-15,0 0 43 16,0 0-23-16,0 0 2 16,0 0-73-16,-10-27-13 15,10 27-18-15,0 8-10 16,14 12 7-16,2 3 11 15,1 6-10-15,1 0 30 0,-3 2-37 16,1-1 12-16,-2-1-8 16,-2-5-3-16,0-7-3 15,-5-6 0-15,-2-5 2 16,-2-4-3-16,0-2-23 16,1 0-80-16,-4 0-141 15,0-8-422-15</inkml:trace>
  <inkml:trace contextRef="#ctx0" brushRef="#br0" timeOffset="368417.961">6384 17473 600 0,'0'0'192'0,"0"0"-146"15,0 0 69-15,0 0 27 16,0 0-97-16,0 0-9 16,0 0 12-16,111-36-9 15,-62 22 2-15,3-3-25 16,8-2-10-16,1 1 18 15,1 1-19-15,-2 1 13 0,-5 4-18 16,-8 4 0-16,-4 0 3 16,-9 2-3-16,-1 1 10 15,-6 2-20-15,-8 0 24 16,-4 3-17-16,-3 0 3 16,-6 0-62-16,-3 0-76 15,-3 2-127-15,0 10-171 16</inkml:trace>
  <inkml:trace contextRef="#ctx0" brushRef="#br0" timeOffset="368917.5212">7027 17629 610 0,'0'0'136'16,"0"0"-8"-16,0 0 1 15,0 0-27-15,0 0-23 16,0 0-56-16,-85 8 11 15,60 9 6-15,-2 0-16 0,3 6 9 16,-1-1-15-16,4 3-3 16,4 3 7-16,4-2-18 15,10 3 4-15,3-3-7 16,0-1 0-16,11-1 0 16,8-4 0-16,8-3-1 15,1-8-2-15,5 1 1 16,-1-9 1-16,-2-1 0 15,-4 0 1-15,-12 0-4 16,-5 0-5-16,-9 0 7 16,0 0-1-16,-4-8 3 15,-12-2-1-15,-8 0 0 16,-3 1-7-16,-1 5 4 16,5 4 0-16,-1 0-23 15,-1 7-59-15,0 12-112 0,-2 5-289 16</inkml:trace>
  <inkml:trace contextRef="#ctx0" brushRef="#br0" timeOffset="380316.6814">4530 16165 458 0,'0'0'102'0,"0"0"-55"15,0 0 16-15,0 0-17 16,0 0 23-16,0 0 11 16,0 0-51-16,0 0-3 0,-7-37-25 15,29 27 9-15,5-1 11 16,12-1-7-16,2-1 14 16,1 1-15-16,3 1-12 15,-3 0 15-15,-2 1-13 16,-1-1 8-16,-5 1-11 15,-4 3 5-15,-7 0-11 16,-6 4 6-16,-6-2 0 16,-6 2 0-16,-5 3 9 15,0-3-10-15,0 3 1 16,-14 0-100-16,-13 0 17 16,-3 14 31-16,-7 6-1 0,-2 3 15 15,-6 4-22 1,2-2-7-16,-5-2 28 0,5 1 22 15,0-4 15-15,9-4 2 16,7-6 0-16,10-2 22 16,7-5 10-16,7-3 40 15,3 0 14-15,0 0-44 16,3-4-16-16,12-7-22 16,8-4 2-16,7 0 14 15,3-1-17-15,6 4 1 16,3-1-3-16,7 3-1 15,0-1-17-15,-1-2-266 16</inkml:trace>
  <inkml:trace contextRef="#ctx0" brushRef="#br0" timeOffset="386134.6861">19164 3328 407 0,'0'0'75'0,"0"0"-37"0,0 0 7 16,0 0 61-16,0 0-62 16,0 0 18-16,0 0-12 15,0-23-11-15,0 23 58 16,0 0-34-16,0-1-23 16,0 1 6-16,0 0-42 15,0-2 32-15,0 2-8 16,0 0-26-16,0 0 24 15,0 0-25-15,0 0 11 16,0 0 13-16,0 0-17 16,0-3 9-16,0 0-9 0,9-2-7 15,9-2 8 1,3-2-2-16,2 0-7 0,6 1 2 16,1-4 7-16,1 4-9 15,0 0 0-15,-2-1 0 16,-4 4-2-16,-7-1 4 15,-4 3-2-15,-8 1 0 16,-5 2-3-16,-1 0 3 16,0 0-14-16,0 0-20 15,0 0 3-15,-3 0-78 16,-5 0-71-16,2 4 20 16,2-3-171-16</inkml:trace>
  <inkml:trace contextRef="#ctx0" brushRef="#br0" timeOffset="414683.9757">409 12326 416 0,'0'0'18'0,"0"0"36"16,0 0-34-16,0 0 30 0,0 0-15 16,0 0 2-16,0 0 48 15,-8-65-52-15,8 51-14 16,1 2 8-16,9-5-24 15,5 0 29-15,0-4-32 16,7 1 8-16,3-5-3 16,5-1-2-16,3-3-3 15,6 0 0-15,0 0 7 16,4-2-11-16,-1 4 4 16,-2 5 0-16,2 5-2 15,-5 5 2-15,-1 3 0 16,3 3-3-16,1 5 8 0,-1-2-10 15,3 2 5 1,2-3 0-16,0 2 0 0,5-1 2 16,0-1-2-16,0 0 0 15,0 3-1-15,-2-2 0 16,-2 3 1-16,-7 0 0 16,1 0-8-16,-6 9 8 15,1 3 0-15,-4 0-7 16,1 4 9-16,-1 3-8 15,1 3 6-15,-1-1 0 16,0 1 0-16,-1-2 1 16,-3-1 3-16,1 1-4 15,-3-2 8-15,0 1-8 16,-6 0 0-16,-2 2 1 16,-1 0-6-16,-3 1 5 0,-3 0 0 15,-3-1-4-15,-3 2 2 16,1-1 2-16,-2 2 0 15,-1-3 3-15,1 1 10 16,-2 3-6-16,0 0 13 16,0-2-20-16,0-1 9 15,0 2 5-15,0-5-14 16,0 2 7-16,-2-1 1 16,2 2-4-16,-1 0-4 15,1-3 1-15,0 1 8 16,0 0-9-16,0-1 0 15,0 4 4-15,0-1-8 0,0 0 7 16,0 0-3 0,-2-2 0-16,-2-1 12 0,1 0-13 15,0-1 1-15,0 2 0 16,3-1-1-16,-4-1 6 16,2 0-5-16,0-1 0 15,-1 0 2-15,-1 2-3 16,1-1 1-16,-4 0 0 15,5 0-1-15,1 2 3 16,-1 2-2-16,1 0 0 16,-2 0 8-16,1 1-11 15,2-1 3-15,-3 2 0 16,3-1-11-16,0 0 23 16,0 1-12-16,0 0 0 15,0-2 0-15,0 0 0 0,0-2 0 16,5-1 10-16,2-2-18 15,-1 0 19-15,1-1-11 16,-2-1 0-16,0 1 8 16,-1 0-8-16,2-2 0 15,1 3-2-15,-1-5 2 16,0 2 3-16,0-1-3 16,2-2 0-16,-1 0 8 15,-1-1-6-15,3 0-2 16,-4 1 0-16,5 1-7 0,-4-1 8 15,1 0-1 1,-2 0 6-16,5 1-6 0,-4-1 0 16,2 0 0-16,0 0 6 15,3 1-14-15,-2-2 16 16,3-2-8-16,0 0 0 16,0-3 10-16,1 0-16 15,-1 0 6-15,2 0 0 16,-1-2 5-16,2 1-2 15,1 1-3-15,-2 0 0 16,4 0 11-16,-2 0-16 16,2-1 5-16,-1 2 0 15,0-1-2-15,1-1 6 16,2-2-4-16,-1 0 0 16,3 1 6-16,-2-2-11 0,4-1 5 15,-2 0 0 1,6 0-1-16,-1 0 2 15,-4 0-1-15,5 0 0 0,-4 0 3 16,-3 0-3-16,1 0 0 16,-1-1 2-16,-2-1-5 15,-1 1 7-15,-1-1-4 16,-3 2 0-16,0 0 3 16,2 0-5-16,-2 0 2 15,2 0 0-15,1 0-7 16,5 0 7-16,2 2 0 15,0-1 1-15,4-1 7 0,2 0-14 16,1 2 6 0,4-2 0-16,0 0-4 0,1 0 11 15,0 0-7-15,1 0 0 16,-1 0 3-16,1 0-9 16,-1 1 6-16,3-1 0 15,-3 2-2-15,5-1 8 16,-3 2-6-16,-1-2 0 15,2 1 6-15,-1-2-10 16,0 0 4-16,-1 0 0 16,4 0 0-16,-3 0 3 15,4 0-3-15,4 0 0 16,-1 0 1-16,4 0-1 16,2 0 0-16,1 0 2 15,-1 0-7-15,2 0 10 0,0 0-5 16,3 0 0-16,3 0 3 15,6 0-8-15,-2 0 5 16,-1 0 0-16,0 0 1 16,-1 4 5-16,2 1-6 15,-4 1 0-15,4 1 5 16,1 0-10-16,-2-3 5 16,1 4 0-16,3-3-3 15,4 1 5-15,4 4-2 16,1-3 1-16,2 1 6 15,3 1-12-15,3-1 5 16,2-1 0-16,3 0-9 16,-4 4 19-16,-1-2-9 0,-1 2-1 15,0 2 6-15,-4-1-17 16,2 0 11-16,-2 3 0 16,4-3 2-16,2 0-1 15,6 0-1-15,-2 0 0 16,0 0 6-16,-3 1-11 15,1-2 5-15,2 1 0 16,-3 1-5-16,-2-1 12 16,1 0-7-16,-2 1 0 15,-2 0 0-15,-2 0-5 16,5-1 4-16,4 0 1 16,1-3 0-16,6 1 11 15,-3 0-11-15,0 0 0 0,0-1-5 16,-2 3 1-16,2 0 4 15,-1-2 0-15,-4 5 0 16,-6-1 0-16,4 0 0 16,-5 1-2-16,-2 0 14 15,1 0-15-15,2 2 3 16,3-1 0-16,4-1-7 16,-7 1 13-16,5-3-6 15,2 1 0-15,-1-2-1 16,1 0 0-16,-2-1 1 15,-2-2 0-15,-4 1-3 0,-1-1 8 16,-3-1-5 0,-3-1 0-16,-1 0 8 0,-1 0-12 15,1 0 4-15,1-1 0 16,-2 0-6-16,-3 1 11 16,0-1-5-16,-2 1 0 15,3 1 4-15,-1 0-11 16,-3 0 7-16,-2-2 0 15,-2 3-5-15,-3 1 10 16,0 1-5-16,0 1 0 16,-1-1 9-16,1 2-23 15,-5-1 14-15,4 2 0 16,-4 0 5-16,3 0 2 16,1-2-7-16,5-2 0 15,4-3 1-15,-3 0-3 0,3-2 2 16,-3 1 0-16,-1-2-10 15,2 0 15-15,1-1-5 16,2 0 0-16,1 0 9 16,0 0-12-16,-1-2 3 15,-1 2 0-15,1 1-7 16,1-4 10-16,-3 3-3 16,-1-2 3-16,-1-1 8 15,-1 0-12-15,4 0 1 16,-1 0 0-16,2 0-13 15,-2 0 15-15,-2 0-2 16,1-4 4-16,1 0-2 0,5-2-4 16,-1-1 0-16,0-1 2 15,-3-1 1-15,-1 1 4 16,-1 0-5-16,-5-3 0 16,0 2 14-16,0-4-20 15,-1-1 6-15,-5-3 0 16,0-2 13-16,-2-1-9 15,0-2-4-15,1-3 0 16,-2-3 13-16,-3 2-13 16,-5-6 16-16,-5 0-13 15,-3-3 40-15,-5-2-43 16,-1 0 19-16,1-4-9 16,-3-4 1-16,1-1-14 15,0-3 3-15,-1-4 0 16,-2-1 1-16,-2-1 13 0,-4-4-14 15,3-8 0-15,-3-3 3 16,-5-4-5-16,-3 1 2 16,-2 0 0-16,-2 3 3 15,-5 0 14-15,0 0-10 16,0 0 13-16,0 3-16 16,0-3 7-16,-10-2-2 15,2 0 1-15,-1-1-1 16,-4-2-9-16,2-2 0 15,-1-4 1-15,0-2 13 0,0 2-17 16,3 4 3-16,0 3 0 16,0 3-4-16,3-3 6 15,-1 3-2-15,-3-3 0 16,2 3 5-16,-1-4-9 16,-3 2 4-16,3 0 0 15,0-2-5-15,-3-2 9 16,3-2-4-16,-1 3 0 15,-3 1 9-15,0 8-12 16,-1 5 3-16,2 2 0 16,1 3-5-16,-2 0 8 15,7 2-3-15,1 2 0 16,1-3 7-16,-1 2-7 16,1-1 0-16,0-2 1 15,-2 3-10-15,0 1 16 0,1 0-7 16,-1 6 0-16,0-1 6 15,2-2-19-15,-1 1 13 16,-1 3 0-16,2-3-1 16,-4 6 3-16,2 3-2 15,-1 2 0-15,-2 2 11 16,2 0-15-16,-2 1 4 16,1-2 0-16,0 2-16 15,1 4 22-15,1 2-6 16,-1-1 0-16,2-1 4 15,1 1-4-15,1 0 0 16,0 1 7-16,3 0-14 0,0 0 11 16,0 0-4-16,0-2 0 15,-2-2 8-15,2-3-14 16,0 0 6-16,0 2 0 16,0 1-6-16,0 4 13 15,0 2-7-15,0 1 0 16,0 4 4-16,11 0-11 15,-5 5 7-15,4 0-2 16,2-2-7-16,-1 2 12 16,2 2-3-16,2-3 0 15,0 3 2-15,0 0-2 16,-2 0 0-16,0 3 4 16,3 1-17-16,1 0 11 15,0 2 2-15,2 4 6 16,2-2 3-16,-3 3-17 0,3-2 8 15,0-1 0-15,-2-1-1 16,4-1 1-16,-1 1 0 16,2-1-1-16,-3 0 3 15,1 1-4-15,3-1 2 16,1 1 0-16,0-1 3 16,4 1 0-16,0-2-3 15,3 3 0-15,-1 0 8 16,2-2-21-16,0 2 11 15,0-2 2-15,2 2 4 0,-1-1 0 16,1-1-4-16,-1 4 0 16,2-2-2-16,2-2 2 15,0 2 0-15,3-1 4 16,-2-2-15-16,4 3 15 16,3-2-4-16,2 2 1 15,5 1 13-15,0-1-24 16,4 0 10-16,-2 0 0 15,3 0-7-15,2 1 9 16,3-2-2-16,6 2 0 16,1-1 8-16,4 1-20 15,1 1 12-15,-1 1 0 16,2 2 5-16,1-3-2 0,-2 2-3 16,0-3 0-1,-2 0 6-15,1 0-6 0,4-2 0 16,0-1 4-16,3 1-13 15,-1-2 9-15,2-2 0 16,1 3 0-16,4-4 6 16,3 4-9-16,-3-4 3 15,1 1 0-15,-2 1-13 16,-4 0 15-16,-3 0-2 16,-2 0 1-16,-1 2 8 15,3-2-9-15,1 5 0 16,-2-2 1-16,0 2-4 15,3 1 3-15,-3-1 0 16,4 1 0-16,2 1 7 0,-5-1-21 16,2 0 12-16,-5 2 2 15,1-1-3-15,-4 0 15 16,-2 1-12-16,-2-2 0 16,1 1 5-16,1 1-10 15,0-2 5-15,1 0 0 16,-5 1 0-16,1-1 0 15,2-2 0-15,1 1-4 16,3-1 14-16,-1 1-11 16,1-1 1-16,3 1 0 15,-4 1-17-15,2-2 30 16,-3 2-13-16,-1 0 0 16,-7 1 5-16,3-1-12 0,-4 2 7 15,7-2 0-15,-1 0 3 16,-2 3 1-16,-1-3-4 15,-3 1 0-15,4-2 1 16,-1 2-9-16,2-3 8 16,-2 0 0-16,0 1-1 15,-6-1 1-15,-1 1 0 16,-4 0 0-16,-1 1 8 16,-2-1-8-16,-2-2 0 15,-5 2-1-15,0 0-2 16,-8 1 3-16,1-3 0 15,-2 0-4-15,-2 0 11 0,1 0-11 16,2 0 4 0,-2-1 0-16,0 2 1 0,-4-1 4 15,1 2-5-15,-3-1 0 16,-5-2 4-16,-1 3-7 16,0-4 3-16,-3 1 0 15,-2-2-16-15,4-3 31 16,0 2-15-16,-2-2 0 15,2-1 6-15,-3-2-18 16,0-1 12-16,-2-4 0 16,0-1 6-16,-2-1-1 15,0-3-5-15,0-5 0 16,-2 0 9-16,0 0-12 16,-1 0 3-16,-1 2 0 15,-1-1-9-15,-1 1 16 0,-4 0-7 16,-2 1 0-16,-4-4-1 15,0-1-4-15,0 0 5 16,-4-1 0-16,-12 0-15 16,2 1 28-16,-7-1-13 15,2 2 0-15,-4-1 7 16,0 2-10-16,0-1 3 16,1-2 0-16,-4 3-2 15,0-2 7-15,-3-1-5 16,0 3 0-16,-3-1 3 15,1 2-12-15,-2-1 3 16,-4 3 6-16,-3-1 4 0,-2-1-3 16,0 0 6-16,-3-1-7 15,2-1 7-15,3-2-8 16,-2-2 1-16,8 2-3 16,-2-2-3-16,0 3 12 15,3 1-6-15,-1 1 0 16,0 1 8-16,0 1-8 15,3-3 0-15,0-1 1 16,0-2-9-16,-1 3 21 16,1 0-10-16,1-3-3 15,-1 2 8-15,0-1-21 16,-2-1 13-16,3 3 0 16,2-1 4-16,-2 1-3 15,1 2-1-15,1 2 0 0,0 2 4 16,0 0-10-16,-2 0 6 15,-1 1 0-15,1 3-4 16,0-1 6-16,0 1-2 16,0 2 0-16,0 0 8 15,2 0-13-15,-2-1 5 16,2 0 0-16,-2 0 3 16,0 2-1-16,3 0 2 15,2 0-4-15,-1 0-6 16,3-2 3-16,-3-1 3 15,1 0 0-15,2 2-7 0,-2-1 7 16,3 0 0 0,0 1 0-16,0 3 16 0,2 2-23 15,0-4 7-15,2 6 0 16,-1-1-9-16,-2 0 12 16,-1 1-3-16,-2-3 0 15,-6-2 16-15,-1 2-31 16,-5-2 15-16,-7 1 0 15,1-2 3-15,-1-2 0 16,5 2-3-16,6 1 1 16,5-1 13-16,6 1-21 15,0 4 7-15,0-4 0 16,3 2-10-16,-1-2 17 0,-2-1-7 16,-3 1 0-1,0-3 7-15,-6 2-13 0,-1-3 6 16,-2 3 0-16,3-2 6 15,3 1-3-15,2-1-3 16,3 1 0-16,4 1 6 16,0-2-15-16,3 3 6 15,5-3 3-15,-1 0-6 16,6 2 6-16,0-6 0 16,3 2-2-16,2-3 9 15,0-2-10-15,0 0 3 16,4-3 0-16,4 1-9 0,0-2 14 15,-1-1-5 1,5 1 0-16,-5 0 15 0,4 2-18 16,-1 4 3-16,1 0 0 15,-2 3-11-15,-1-3 24 16,0 1-13-16,-3-1 0 16,-1-1 7-16,-2 0-8 15,-2-1 1-15,0 3 0 16,0 0-7-16,0-2 12 15,0 3-5-15,0 0 0 16,-11 3 0-16,-2 1-9 16,1 1 8-16,-3 1 1 15,0 0-4-15,-3-1 7 16,-2-2-3-16,-2 1 0 16,-3-1 8-16,-5 1-17 0,-1 0 9 15,-2 0-4-15,0 2-8 16,-1-1 15-16,-1 4-3 15,4 0 0-15,3 1 3 16,1 1-8-16,0 3 5 16,-5-1 0-16,-2 2-6 15,-3 0 10-15,-6 1-4 16,1-1 0-16,-3 0 5 16,-2 1-9-16,-2-1 4 15,-7 0 0-15,-3 2-7 16,1-1 12-16,-5 1-5 15,-1 0 0-15,3-1 7 0,0 2-8 16,2 2 1 0,-3-2 0-16,-3 5-7 0,0-1 9 15,1 1-2-15,4 0 0 16,5 1 1-16,-1 0-7 16,-1 1 6-16,-6 0 0 15,0 0-5-15,-4 0 10 16,-3 0-5-16,-6 0 6 15,0 0-2-15,-4-3-8 16,7-5-2-16,9-1 6 16,11-3 6-16,15-1 5 15,13-3-10-15,6-4-1 16,5-3 4-16,1-4-6 0,1-3 2 16,0-5 0-16,0 0-3 15,2 1 3-15,-4 2 0 16,2-3 7-16,-4 1 1 15,-2-3-8-15,-1-2 0 16,-5 0 3-16,-4 0-11 16,-4-1 8-16,-2 1 0 15,-2-1-3-15,2 1 5 16,-2-1-2-16,1 2 0 16,2 0 0-16,-2 0-9 15,2 3 13-15,3-1-4 16,-1 4 0-16,3 0 9 15,5 1-11-15,-2 1 2 16,3-3 0-16,1-2-3 0,4-1 13 16,1-6-9-16,5-4-1 15,1-2 4-15,0-1-6 16,4-2 2-16,-3 3 0 16,5 0-8-16,-3-3 13 15,3-1-5-15,1-3 0 16,3 0 3-16,0-1-8 15,0-2 5-15,0 0 0 16,6-3-4-16,4-2 6 16,-1-3-2-16,-1 4 0 15,-2 0 14-15,-2 1-17 16,-1 0 3-16,-1 0 0 16,0 1-3-16,-2 7 6 0,0 5-3 15,0 7 0-15,0 4 8 16,0-2-12-16,0-1 4 15,0 0 0-15,-4-3-4 16,-3 0 6-16,1 1-2 16,0-1 0-16,-1 0 6 15,1 3-7-15,-2 0 1 16,-1 0 0-16,3 2-9 16,-4 1 13-16,0-1-4 15,1 4 0-15,0 4 2 16,-1 5-10-16,0 2 8 15,0 3 0-15,0 3 0 0,3 3 7 16,2 1 0-16,1 2-7 16,2 2 3-16,1-1 6 15,-3 0-9-15,1 5-3 16,1-4-3-16,-1-4 7 16,-3 1-1-16,1-4 2 15,1 2 6-15,-1-1-8 16,1-1 0-16,2 2 8 15,1 1-22-15,0 3 21 16,1-3-7-16,0 4 0 16,0 1 6-16,0-1-8 15,-2 0 2-15,1 1 0 16,-1 0-3-16,-2-2 3 16,1 4 0-16,0-2-3 15,-1 4-8-15,4 2 10 0,-1 2-65 16,1 0-96-16,-9 12-188 15,-17-7-157-15</inkml:trace>
  <inkml:trace contextRef="#ctx0" brushRef="#br0" timeOffset="416834.104">9 12431 187 0,'0'0'352'16,"0"0"-197"-16,0 0-101 15,0 0-18-15,0 0 86 16,0 0-14-16,0 0-50 16,-10 0 10-16,10 0-56 15,0 0 19-15,0 0-14 16,0-1-11-16,0 0 38 16,0 0-43-16,0 1 1 15,0-3 10-15,9-6 5 16,9-5-9-16,9-3-8 0,7-5 0 15,4 0 6-15,1 3-6 16,-3-4 0-16,0 4-3 16,-3 1 9-16,-2 0-12 15,0 2 6-15,-2-1 0 16,-2 3-4-16,-2 2 10 16,-3-1-6-16,-2 3 0 15,-2 0 5-15,1 1-6 16,-4 0 1-16,6-3 0 15,-6 2-4-15,6-2 6 16,-2-1-2-16,-1-1 0 16,1 3-1-16,-4 0 1 0,0 2 0 15,-3 4 6-15,-2-1-11 16,-4 1 5-16,-1 4 0 16,1-5 2-16,-1 1 0 15,8 1-2-15,-1-1 0 16,1-3 2-16,5 1-13 15,6-3 12-15,3-1-1 16,4-2 5-16,2 1-4 16,3 1-1-16,-3 3 0 15,1 2 4-15,-4 3-12 16,-5 3 12-16,-3 0-4 16,-5 0 0-16,-3 0-4 15,0 0 3-15,1 0-42 0,-1 2 2 16,0 2 4-1,-2 4-67-15,3-1-41 0,-4 0-69 16,-8 1-247-16</inkml:trace>
  <inkml:trace contextRef="#ctx0" brushRef="#br0" timeOffset="426786.112">22663 8358 285 0,'0'0'332'0,"0"0"-213"15,0 0-30-15,0 0 25 16,0 0-9-16,0 0-30 15,0 0-38-15,0 0-19 16,0-13-14-16,0 13 1 16,0 0-5-16,0 2-7 15,3 12 1-15,4 7 12 16,-1 5 17-16,2 5 14 16,-2 0-31-16,-1 3 7 15,-2 0 0-15,0-2-9 16,1-3 19-16,-4-5-22 15,3-4 4-15,-3-6-5 0,0-7 3 16,0-5 4-16,0 0-7 16,0-2 0-16,0 0 25 15,0-16 30-15,0-9-38 16,0-4-17-16,0-4 10 16,0-1-20-16,0 0 10 15,0-2 0-15,0 3 7 16,1 7-5-16,6 5-2 15,3 4 0-15,2 4-7 16,-2 4 4-16,2 3 1 16,4 3 2-16,0 2-4 15,3 1-2-15,2 0 6 0,0 0-1 16,1 10 4-16,-3 0-3 16,-2 4 0-16,-2 2-7 15,-6 2 6-15,-5 4-1 16,-4 0 2-16,0 2-9 15,-7 0 3-15,-12 0 6 16,-3-3 2-16,0-2 3 16,3-4-2-16,4-4 0 15,2-4-1-15,7-4 5 16,4-2 2-16,2-1-18 16,0 0 6-16,0 0-53 15,0 0-65-15,5 0-143 16,6-7-580-16</inkml:trace>
  <inkml:trace contextRef="#ctx0" brushRef="#br0" timeOffset="427573.2146">23287 8344 468 0,'0'0'271'0,"0"0"-189"16,0 0-7-16,0 0 19 16,0 0-10-16,0 0-31 15,-93 49-13-15,78-22 6 16,5 1-15-16,3 3 10 16,7-3-21-16,0-1-14 15,0-1 1-15,11-5-6 16,8-3-1-16,6-2-5 0,5-5 3 15,3-7-144 1,-2-4-154-16,-3 0-510 0</inkml:trace>
  <inkml:trace contextRef="#ctx0" brushRef="#br0" timeOffset="428204.0807">23509 8392 836 0,'0'0'135'0,"0"0"-74"0,0 0-5 15,0 0 13 1,0 0-44-16,0 0-17 0,-1 41 9 16,1-16 6-16,0 0-3 15,0 3 5-15,0-2 13 16,0 2-17-16,0-1-19 15,0-4 4-15,0-1 5 16,0-5-2-16,0-7-11 16,0-6 2-16,0-3 0 15,0-1 6-15,0 0-2 16,0-17 3-16,0-6 5 16,0-8-10-16,0-3-2 15,0-2 0-15,0-2 4 16,0 5-12-16,0 3 16 15,0 6-8-15,3 4 0 0,6 5-1 16,1 2-3 0,2 5 4-16,0 0 0 0,3 4-3 15,-3 2 3-15,3 2 0 16,-3 0-2-16,-1 0 0 16,1 11 2-16,1 0-5 15,-2 5 4-15,-3 1-6 16,1 1 8-16,-5 1-1 15,0 4 1-15,-2-1 2 16,-2 2 3-16,0-1-5 16,0 3 8-16,0-2 18 15,-6 1-19-15,-4-2 5 0,-4 2 0 16,-1-4-13 0,1 0 6-16,-1-4-6 0,0-1 0 15,3-5 6-15,0-2-6 16,3-4 0-16,1-1-12 15,2-4-33-15,5 0-59 16,1-1-108-16,0-13-527 16</inkml:trace>
  <inkml:trace contextRef="#ctx0" brushRef="#br0" timeOffset="428521.1537">23807 8681 684 0,'0'0'284'16,"0"0"-170"-16,0 0-35 15,0 0 25-15,0 0-73 16,0 0-11-16,0 54 18 16,-3-36-29-16,0-1-3 15,-1 1-3-15,3-4 1 16,1-1-8-16,0-4 2 0,0-7-133 16,3-2-136-16,8-5-310 15</inkml:trace>
  <inkml:trace contextRef="#ctx0" brushRef="#br0" timeOffset="428867.9133">24077 8355 86 0,'0'0'748'0,"0"0"-615"16,0 0-63-16,0 0 14 0,0 0-23 16,0 0 11-16,42 31-43 15,-26-9-7-15,1 3 2 16,-2 4 10-16,-2 3-6 16,-2 0-23-16,-4 2 13 15,-4 0-16-15,-3 4 1 16,0-1 4-16,-7 1 5 15,-10-2-5-15,-5-4-4 16,-3 0-2-16,-5-6 0 16,-1-2-1-16,-2-6-70 15,-3-3-94-15,-2-8-333 0</inkml:trace>
  <inkml:trace contextRef="#ctx0" brushRef="#br0" timeOffset="433436.0104">24469 9085 507 0,'0'0'42'0,"0"0"-15"16,0 0 20-16,0 0 76 15,0 0-21-15,0 0-78 16,0 0-18-16,0 0-6 16,16-10 42-16,-15 31 44 15,2 6-7-15,0 5-44 16,0 2 11-16,1-3-30 16,1-2-13-16,-1-2 16 15,2-3-16-15,1-2-1 16,-2-8-2-16,1 1-10 15,-4-6-160-15,-2-8-273 16</inkml:trace>
  <inkml:trace contextRef="#ctx0" brushRef="#br0" timeOffset="433714.3">24297 9499 613 0,'0'0'105'0,"0"0"-93"15,0 0 25-15,0 0 124 16,0 0-52-16,0 0-73 16,107-10 17-16,-65 0-39 0,1 3 7 15,2-1-6 1,-3 2-11-16,0 1 0 0,-6 0-4 15,-6 2-7-15,-10 3 0 16,-7 0-139-16,-13 0-136 16,0 3-267-16</inkml:trace>
  <inkml:trace contextRef="#ctx0" brushRef="#br0" timeOffset="434185.162">24582 9779 798 0,'0'0'172'15,"0"0"-89"-15,0 0 3 16,0 0 26-16,0 0-77 15,0 0-2-15,1-22-31 16,-8 27-1-16,-9 12 8 16,-3 5-3-16,0 4-6 15,3 2 0-15,2 3 1 16,7 0 11-16,4-3-7 16,3-1-5-16,0-5 0 15,1-5 5-15,15-5-8 0,4-9 3 16,7-3 0-16,3 0-4 15,-1-12-2-15,-3-5-15 16,-8 2-1-16,-10 1 2 16,-8 2 19-16,0 1-10 15,-11 2 11-15,-12 5-6 16,-5 3 6-16,-4 1 0 16,3 0-1-16,0 3 6 15,4 5-9-15,6 0 4 16,7 0-79-16,1-1-88 15,4-4-153-15,2-3-288 16</inkml:trace>
  <inkml:trace contextRef="#ctx0" brushRef="#br0" timeOffset="434570.1799">23972 9523 568 0,'0'0'269'16,"0"0"-199"-16,0 0-69 15,0 0 71-15,97-49-7 16,-72 42-52-16,0 2-5 15,-4 5-8-15,-7 0-141 16,-10 0-167-16</inkml:trace>
  <inkml:trace contextRef="#ctx0" brushRef="#br0" timeOffset="434751.1711">23939 9749 144 0,'0'0'431'0,"0"0"-383"16,0 0 117-16,83-9-37 16,-47-5-41-16,0 3-62 15,0-2-25-15,-5 4-1 16,-7 1-232-16,-11 3-420 16</inkml:trace>
  <inkml:trace contextRef="#ctx0" brushRef="#br0" timeOffset="444988.982">3999 16112 312 0,'0'0'90'0,"0"0"-50"16,0 0-12-16,0 0 16 16,0 0 12-16,0 0-16 15,0 0-32-15,-1 0-4 16,8 0-3-16,4 0 0 15,5 0 32-15,2 0-20 16,3 0 6-16,-2 0 10 16,7 0-26-16,-1 3 22 15,3-3-11-15,2 1-12 16,1-1 11-16,2 0-11 16,3 0 1-16,0 0 3 0,4 0-4 15,0 0-2-15,1 0 0 16,0 0 1-16,-2 0 2 15,0 0-3-15,-3 0 0 16,2 0 0-16,-2 0 1 16,0 0-1-16,-3 0 0 15,0 3 0-15,-2-2 3 16,-1 2-3-16,1 0 0 16,-1 0 0-16,3-1 4 15,0 0-4-15,1-1 0 16,3 2-6-16,2-2 5 15,0 1 1-15,2-1 0 0,1-1-1 16,-3 0 3 0,4 0-4-16,-2 0 2 15,-1 0 0-15,2 0-6 0,-2 0 9 16,-1 0-3-16,1 0 0 16,-4 0 3-16,1-1-4 15,1-2 1-15,0 0 0 16,1 0 0-16,-2 1 3 15,0-1-3-15,1 0 0 16,-4 0 2-16,3 1-7 16,-1 0 5-16,-1 1 0 15,-1-1 5-15,3 2-5 16,-3-1 0-16,1 0 0 0,-4 1 6 16,2-2-10-1,-2 0 4-15,1 1 0 0,-1-1-2 16,0 2 7-16,2 0-5 15,0-2 0-15,4 1-1 16,-1-1 1-16,1 1 0 16,1-2-3-16,-3 0 0 15,4 2 6-15,-3 0-3 16,0-4 0-16,3 1-2 16,-2 1 2-16,1 0-4 15,-2-2 4-15,-1-1 1 16,-1 0 1-16,-1 2-2 0,0-2 0 15,-3 2 3 1,2 1-4-16,0 0 1 16,-4 1 0-16,0 2-7 0,1-2 9 15,-3 2-2-15,0-2 4 16,-1 2 1-16,1 0-5 16,-4 0 0-16,3 0 0 15,-2-1-4-15,3 1 5 16,-2 0-1-16,0-2 0 15,0 2 5-15,0-2-14 16,0 1 11-16,1 0-2 16,-1 1 2-16,3 0-1 15,0 0-1-15,3 0 0 16,-1 0 3-16,6 0-3 16,-1 0 0-16,-1 0 0 0,4 0-10 15,-6 0 14-15,3 0-4 16,2 0 0-16,-2 0 8 15,4 0-13-15,-1 0 5 16,1 0-1-16,-1 0-3 16,3 0 5-16,0 0-1 15,1 0 0-15,1 0 7 16,-1 0-8-16,1 0 1 16,1 0 0-16,-1 0-3 15,-1 0 3-15,3 4 0 16,-2-2-2-16,-2 3 7 15,2-3-1-15,-3 1-4 16,-3 0 0-16,-2-1-1 0,0 1 4 16,-3 1-3-1,-1-1 5-15,4 0 1 0,2-1 7 16,0-1-13-16,3-1 0 16,-4 2 1-16,4-2-1 15,-3 1 0-15,-4-1 5 16,-3 0-1-16,1 0-5 15,-1 1 1-15,0-1 0 16,0 0 0-16,-1 0 7 16,2 0-5-16,1 0 32 15,-1 0-33-15,0 0 14 16,0 0-15-16,0 0 2 0,2-1 0 16,0 1 2-1,-3 0-1-15,3 0 3 0,-4 0-4 16,2 0 5-16,-2 0-5 15,1 0 3-15,-4 5 1 16,1-2-5-16,-3-1 13 16,1-1-7-16,-2 1-3 15,-3-1-4-15,-3-1 0 16,-3 0 0-16,-1 0 1 16,-6 0 2-16,2 2-2 15,-2-1-1-15,0 1 2 16,4-1-5-16,-1 1 0 0,-3 2-2 15,4-1 0 1,-2-1 7-16,2 0-2 16,2-1 1-16,-1-1-1 0,1 0 0 15,-3 0 0-15,-1 0 3 16,-3 0-2-16,0 0 1 16,-4 0-2-16,2 0 1 15,-3 0 4-15,2 0-7 16,-1 0 2-16,1 0 0 15,1 0-3-15,1 0 3 16,-3 0-3-16,4 0 0 16,-2 0 3-16,3 0-6 15,1 0-5-15,2 0-136 16,2 0-93-16</inkml:trace>
  <inkml:trace contextRef="#ctx0" brushRef="#br0" timeOffset="477638.9457">12399 5907 391 0,'0'0'254'16,"0"0"-222"-16,0 0-25 0,0 0 4 15,0 0 49 1,0 0-9-16,0 0-24 0,0 0-24 16,35 7 68-16,-16-4-19 15,4 0-47-15,5-1 10 16,5-2-15-16,4 0-18 16,2 0-204-16</inkml:trace>
  <inkml:trace contextRef="#ctx0" brushRef="#br0" timeOffset="478101.9474">13307 5920 686 0,'0'0'112'0,"0"0"-90"15,0 0 57-15,0 0 56 16,0 0-74-16,0 0-49 15,74-25 21-15,-28 16-24 16,2-6-1-16,6 3-8 16,0 0-7-16,-5 0-169 15,-17 0-391-15</inkml:trace>
  <inkml:trace contextRef="#ctx0" brushRef="#br0" timeOffset="480717.1689">12592 5932 607 0,'0'0'56'0,"0"0"-38"16,0 0 35-16,0 0 38 15,0 0 25-15,0 0-48 16,0 0-43-16,-22-15-21 0,25 15-3 15,19 0-1 1,15 0 4-16,8-3 18 0,7 3-17 16,-1 0 1-16,3 0-4 15,-2 0-1-15,3 0-2 16,0 0 5-16,-2-4-4 16,-6-3 0-16,-8-1 7 15,-7 4-7-15,-10-1 0 16,-9 0 6-16,-3 4-8 15,-5-1 2-15,-2 1-4 16,3 1-39-16,3 0-140 16,6 0-30-16,4 0-242 15</inkml:trace>
  <inkml:trace contextRef="#ctx0" brushRef="#br0" timeOffset="481603.2772">15198 6059 491 0,'0'0'64'0,"0"0"-49"16,0 0 4-16,0 0 73 0,0 0 4 15,0 0 9-15,-43 6-67 16,43-6-26-16,0 0 7 16,0 0-17-16,0 2 23 15,9 1-9-15,16 2 38 16,11-1-2-16,14-1-20 16,12-1-15-16,14 0 6 15,12-2-13-15,12 0-8 16,7 0 17-16,-1 0-18 15,-3 0 0-15,-8 0-1 16,-8 1 2-16,-13 4 2 16,-9-1-3-16,-13-1-1 0,-9-3 0 15,-11 2 18 1,-13-2-20-16,-6 2 2 0,-8-2-2 16,-2 0 2-16,-3 1 35 15,1 1 11-15,1-2-23 16,-2 0-19-16,0 0 9 15,1 0-13-15,2 0 0 16,6 0-3-16,9 0 3 16,3 4-56-16,-3-3-166 15,-6-1-762-15</inkml:trace>
  <inkml:trace contextRef="#ctx0" brushRef="#br0" timeOffset="494217.6812">7366 7002 491 0,'0'0'155'0,"0"0"-151"16,0 0-4-16,0 0 8 15,0 0 16-15,0 0 28 16,121-2 0-16,-66-2 0 16,9-3-11-16,9 0-32 15,9 2 28-15,6-2 32 16,9 2-47-16,3-1-11 16,-2 3-5-16,-4-3-5 15,-10 3-1-15,-11 0 9 16,-9 0-13-16,-10 0 4 15,-12 1-4-15,-11 0-4 16,-13-1-92-16,-14 1-22 0,-4 1 11 16,-6-2-98-16</inkml:trace>
  <inkml:trace contextRef="#ctx0" brushRef="#br0" timeOffset="494537.1227">7584 7123 757 0,'0'0'0'16,"0"0"-123"-16,0 0 123 0,0 0 25 15,89-16 46-15,-46 12-40 16,11-4 29-16,13-1 30 15,11 0-17-15,10-3-11 16,7 1-39-16,5 2-11 16,-2-3-5-16,-1 4 0 15,-6 3-7-15,-13 3 0 16,-11 1 0-16,-12 1 2 16,-15-2-2-16,-5 2-38 15,-13 0-26-15,-8 0-57 16,-13 0-111-16</inkml:trace>
  <inkml:trace contextRef="#ctx0" brushRef="#br0" timeOffset="498267.5182">3216 7103 420 0,'0'0'73'0,"0"0"-68"15,0 0-3-15,0 0 5 16,0 0 49-16,0 0-18 16,0 0 17-16,17 3 16 15,5 1 3-15,3-1-1 16,11-1-18-16,3-2-34 16,6 0 24-16,8 0-43 15,4 0 14-15,6 0-16 0,5 0 7 16,13 0-3-16,7 0-2 15,7 0 0-15,9 0-2 16,3 0-8-16,4 0 8 16,-1 0 8-16,3-5-6 15,-12 2-2-15,-4 0-5 16,-10 2 5-16,-8 1 0 16,-6 0 1-16,-8 0-1 15,-5 0 0-15,-8 0 2 16,-6-3 5-16,-7 2-4 15,-9 0 0-15,-9-1 0 16,-9 1 1-16,-6 1 9 16,-4 0 2-16,-2-2-13 0,0 2 2 15,0-3-4 1,0-1-18-16,-14 2-82 0,-13-4-139 16,-13 2-137-16</inkml:trace>
  <inkml:trace contextRef="#ctx0" brushRef="#br0" timeOffset="498684.0099">3772 7149 631 0,'0'0'53'0,"0"0"-8"16,0 0-45-16,0 0-40 16,0 0 40-16,0 0 67 15,91-20 46-15,-25 8-42 16,16-2-33-16,15-5 3 15,14-1-40-15,7 1 14 16,4 2-15-16,-3 3 7 16,-8 3-16-16,-9 4 8 15,-9 2 1-15,-5 0 0 0,-8 3-8 16,-5-1-10-16,-12-1-5 16,-13-1-7-16,-14 0 28 15,-8 2-48-15,-7 1 4 16,-9 1-42-16,-8-2-47 15,-4-2-243-15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57:11.766"/>
    </inkml:context>
    <inkml:brush xml:id="br0">
      <inkml:brushProperty name="width" value="0.05292" units="cm"/>
      <inkml:brushProperty name="height" value="0.05292" units="cm"/>
      <inkml:brushProperty name="color" value="#FF0000"/>
    </inkml:brush>
  </inkml:definitions>
  <inkml:trace contextRef="#ctx0" brushRef="#br0">14719 10355 442 0,'0'0'110'0,"0"0"-87"15,0 0-10-15,0 0 1 16,0 0 15-16,0 0 29 15,0 0-25-15,0 0-19 16,94 0-14-16,-64 0 0 16,3 0-9-16,-5 0 9 15,2 0-157-15</inkml:trace>
  <inkml:trace contextRef="#ctx0" brushRef="#br0" timeOffset="4424.0273">9436 12092 355 0,'0'0'130'0,"0"0"-100"0,0 0-30 15,0 0 0-15,0 0 23 16,84-2 16-16,-52-1 6 16,3 1 4-16,9 2-46 15,3 0 31-15,3 0-21 16,7 0-10-16,4 0 18 15,6 0-19-15,9 0 0 16,11 0 7-16,10-2 5 16,4 1-13-16,9-3-1 15,1-1 5-15,8 0-10 16,4-1 10-16,2 3-5 16,0 2 0-16,2 1 5 0,1 0-1 15,7-2-4-15,6-3 0 16,10-2 7-16,12-2 128 15,3 2-86-15,5 4-23 16,-6 0-22-16,-5 3-4 16,-7 0 2-16,0 0 1 15,0 3-3-15,1 3 4 16,1 2-4-16,0-2 1 16,-7 0 1-16,-4 4-3 15,-5-3 1-15,-8 3 0 16,-7-3 0-16,-3 1 0 15,-8-1 0-15,-5-3 0 16,-1 2 5-16,-8-4-5 0,-10-2 0 16,-6 0 0-16,-9 0-7 15,-10 0 19-15,-9 0-12 16,-6 0 0-16,-7 0 6 16,-3 0-10-16,-5 0 4 15,-7 0 0-15,-4 0 27 16,-6 0-23-16,-5 0 4 15,-6 0-8-15,-3 0 4 16,0 0-4-16,-3 0 0 16,0 0 4-16,0 0-15 15,0 0 24-15,0 0-13 16,0 0 0-16,0 0 1 16,0 0-7-16,0 0-90 0,-3 0-129 15,-13 0-192-15</inkml:trace>
  <inkml:trace contextRef="#ctx0" brushRef="#br0" timeOffset="9154.1296">10283 14001 563 0,'0'0'47'0,"0"0"-39"0,0 0 25 16,0 0 55-16,0 0 20 16,0 0-62-16,0 0-24 15,0 0 5-15,96-19 5 16,-66 12-27-16,1-1 14 16,0 1-11-16,-1 0-7 15,-3 1 16-15,-2 0-15 16,-4 1 0-16,-9 0-1 15,-4 1 7-15,-4 3-8 16,-4-1 2-16,1 0-1 16,-1 1 16-16,0-1-17 0,0 2 2 15,0 0-2-15,0 0-55 16,3 0-178-16,0 0-124 16</inkml:trace>
  <inkml:trace contextRef="#ctx0" brushRef="#br0" timeOffset="10087.0459">13086 13955 429 0,'0'0'214'15,"0"0"-103"-15,0 0-71 16,0 0 29-16,0 0 29 15,0 0-8-15,-6 0-58 0,6 0-16 16,1 0 2 0,23 0-13-16,12 0 17 0,10 0 10 15,6 0-30-15,1 0 17 16,2 0-18-16,-3 0 3 16,-5 0-2-16,-4 0 5 15,-9 0-9-15,-1 0 2 16,-3 0 0-16,-7 0-2 15,-4 0 0-15,-3 0 2 16,-7 0 8-16,-3 0-8 16,-2 0 0-16,-1 0-1 15,-2 0 11-15,-1 0-11 16,0 0 1-16,0 0 0 16,0 0 0-16,0 0 0 15,0 0-4-15,0 0 3 16,0 0-13-16,0 0-26 15,0 0-102-15,0 0-99 0,0 0-131 16</inkml:trace>
  <inkml:trace contextRef="#ctx0" brushRef="#br0" timeOffset="13493.187">8869 7700 254 0,'0'0'114'0,"0"0"-81"16,0 0 18-16,0 0 18 15,0 0 21-15,0 0 15 16,14-29-66-16,-14 26-6 16,1-1 33-16,-1 1-38 15,0-1 10-15,0 4 23 16,0-3-39-16,0 3 12 16,0 0-29-16,-4-2-2 15,-4 2-2-15,-1 0 4 16,0 0-1-16,0 0-4 0,-4 0 5 15,-2 0-5-15,-1 0 1 16,-1 0 5-16,2 0-5 16,0 0 10-16,-1 0-5 15,1 0-3-15,-1 5 2 16,2-1 7-16,1-1-12 16,2 1-1-16,2-1 1 15,-4 4 1-15,0 1 0 16,6 2-1-16,-4 1 5 15,-1 3-14-15,1 2 4 16,-1 1 5-16,2 1 3 16,-3 2-3-16,4-1 0 0,-1 3 1 15,0-2 2-15,4 4-6 16,0-2-2-16,3 1 5 16,0 0 3-16,2-3-3 15,-1 1 0-15,2 2-2 16,0 0 7-16,0-1-9 15,0 5 4-15,2-1 0 16,7 2 9-16,4 2-3 16,-4 1 1-16,3-1-7 15,1-2-2-15,-2 1 2 16,-1-1 0-16,-1-1 7 16,-1 0-7-16,1-3 3 15,1-3-1-15,1-4-2 0,5-5 7 16,5-2-1-1,1 0 0-15,6-2-2 0,6-5 8 16,4-1-5-16,3-2 3 16,5 0-10-16,-4 0 4 15,-1 0 0-15,-2 0-4 16,0-5 1-16,-1-5 1 16,-2 0 1-16,-3-4-3 15,-3 1 0-15,-3-2 7 16,-2-7-12-16,-2-3 5 15,-3-5 0-15,0-5 9 16,-4-6 0-16,-1-4-3 0,-2-5 22 16,-2 0-25-1,2 0 19-15,-5 2-12 0,-4 8-6 16,-2-1 16-16,-2 7-19 16,0-2 14-16,0 2-7 15,-14 2 7-15,-3 1-8 16,-6 5-7-16,-5-2 2 15,-4 3 8-15,-3 0-6 16,-1 4-4-16,2 1 6 16,-4 3 4-16,1 3-10 15,-5 1 0-15,3 1 0 16,-6 2-1-16,5 5 4 16,-1 3-3-16,-2 2 0 0,1 0 0 15,1 7-10 1,-3 13 10-16,3 6 0 0,-5 9 2 15,0 8 2-15,-5 10-8 16,-1 6-35-16,4 5-62 16,-2 3-36-16,-8 5-277 15</inkml:trace>
  <inkml:trace contextRef="#ctx0" brushRef="#br0" timeOffset="17308.345">7191 9155 541 0,'0'0'141'0,"0"0"-89"0,0 0-33 15,0 0 6-15,-84-26-2 16,67 26 39-16,2 0-44 15,-2 0 3-15,5 0-7 16,-4 6-8-16,2 6 2 16,-4 1-8-16,0 4 2 15,-1 7-1-15,-1 0 3 16,-4 5-4-16,4-2 9 16,0 2-4-16,2-3 3 15,3 3 8-15,0 0-11 0,3 3 13 16,6 2-2-16,1 1-4 15,4 2-12-15,1 2 7 16,0 0 2-16,2 2-9 16,12 2 0-16,1-2 1 15,2 1 1-15,3-1-2 16,1 0 0-16,2-2 8 16,5 2-10-16,-1-7 2 15,4-1-4-15,-1-3 1 16,0-6 6-16,4-2 1 15,-1-8-4-15,3-4 2 16,-3-10-2-16,5 0 12 16,3-13 21-16,3-11-15 0,0-5-14 15,-4-2 5-15,0-3-4 16,-7-2-5-16,0 3 0 16,-8-1 3-16,-4 1-1 15,-6 2-1-15,0-1 2 16,-3-1-3-16,-6-1 6 15,-3-4 0-15,-3-1-3 16,0-3 1-16,0 1 4 16,-2-2-1-16,-8-2-7 15,-7 0 5-15,2 2-3 16,-2 3 4-16,-4 3-7 16,3 4 1-16,-6 2 0 15,-2 9-9-15,-2 3 9 0,-4 4 0 16,-6 1 0-16,-4 4 3 15,-4 1-3-15,0 4 0 16,-3 2 0-16,3 3 0 16,-2 0 0-16,-4 8 0 15,1 9-7-15,0 9 6 16,-2 9-19-16,5 8-64 16,0 10-50-16,3 3-34 15,5-1-213-15</inkml:trace>
  <inkml:trace contextRef="#ctx0" brushRef="#br0" timeOffset="21385.0629">15302 6611 685 0,'0'0'185'16,"0"0"-173"-16,0 0-10 15,0 0 20-15,0 0 15 0,0 96 49 16,0-65-12-16,2 0-52 15,-1-1 14-15,-1-5-35 16,0-4 8-16,0-5-7 16,0-5 6-16,2-5-16 15,4-6-91-15,6 0-234 16</inkml:trace>
  <inkml:trace contextRef="#ctx0" brushRef="#br0" timeOffset="21673.8361">15689 6707 741 0,'0'0'149'16,"0"0"-78"-16,0 0 33 16,0 0-23-16,0 0-45 15,0 0 1-15,-17 3-32 16,-5 16-2-16,-7 6 8 15,-5 5-5-15,-6 4 11 16,-3 0 40-16,4 3-49 16,5-2 13-16,4 2-21 15,9-3 3-15,1-1-1 16,7-7 1-16,4-2 0 16,5-3-3-16,4-5-68 0,0-7-71 15,13-9-271 1</inkml:trace>
  <inkml:trace contextRef="#ctx0" brushRef="#br0" timeOffset="22091.1562">15729 7092 721 0,'0'0'231'0,"0"0"-151"15,0 0 24-15,0 0-13 0,0 0-67 16,0 0 16 0,-54 0-30-16,26 17-8 0,-2 6 15 15,2-3-17-15,6-1 9 16,8-3 17-16,8-4-15 16,6-1-18-16,0-3 7 15,3-2 0-15,18 0 4 16,9 0-2-16,5-2 4 15,0 4 0-15,-7 0-6 16,-10 1 0-16,-5 4-3 16,-7 3 2-16,-6 1-7 15,0 7 6-15,-9 1 2 16,-13 1 6-16,-3 1-3 16,-4-1 7-16,-1-4 3 15,0 0-11-15,3-4 10 0,1-2-8 16,7-6-2-16,1-5-2 15,7-4-63-15,-2-1-244 16</inkml:trace>
  <inkml:trace contextRef="#ctx0" brushRef="#br0" timeOffset="30394.2172">10260 12193 580 0,'0'0'120'16,"0"0"-74"-16,0 0 44 15,0 0 0-15,0 0 9 16,0 0-42-16,0 0-50 0,-8-9-7 16,8 12 15-1,0 11-15-15,0 8 29 0,8 2-28 16,2 5 29-16,-3-5-28 15,2 2 0-15,0-6 7 16,2-2-2-16,-4-6-5 16,-1-3-2-16,3-3-8 15,-2-6 2-15,2 0-254 16,6-16-44-16</inkml:trace>
  <inkml:trace contextRef="#ctx0" brushRef="#br0" timeOffset="30667.161">10586 12201 548 0,'0'0'73'0,"0"0"-60"0,0 0-6 16,0 0 190-16,0 0-66 15,0 0-85-15,-39 66 4 16,25-40-12-16,0 1-6 15,3 4-4-15,-2 1-23 16,1-1 8-16,4-1-13 16,-3-2 3-16,3 1 2 15,3-4-5-15,1-4 0 16,3-4-3-16,1-5-1 16,0-5-71-16,0-7-139 15,0 0-173-15</inkml:trace>
  <inkml:trace contextRef="#ctx0" brushRef="#br0" timeOffset="31890.863">10783 12458 427 0,'0'0'154'16,"0"0"-70"-16,0 0-25 0,0 0 46 15,0 0-40-15,0 0 12 16,-18-19-15-16,6 19-29 16,-1 0-1-16,-4 5-29 15,-2 9 23-15,0 0-15 16,2 1-4-16,8 2 20 15,2 0-27-15,5-3 6 16,2 1-2-16,0-1 3 16,12 1-7-16,8-1 0 15,6-3 0-15,3 0 2 16,-1 0 4-16,-1 0-5 16,-6-2-1-16,-6 2 1 0,-8 0-5 15,-3 4 2-15,-4-1 2 16,0 3-5-16,-17 1 9 15,-7 1-4-15,-3 1 0 16,-3-4 0-16,1 1 0 16,6-3 7-16,2-2-7 15,8 0-4-15,5-4-295 16,2-6-368-16</inkml:trace>
  <inkml:trace contextRef="#ctx0" brushRef="#br0" timeOffset="35554.7001">14536 13470 707 0,'0'0'58'0,"0"0"-10"15,0 0-42-15,0 0-6 16,0 0 46-16,0 0-21 15,0 0 99-15,15 58-57 16,-6-32-36-16,0 2-14 16,1-1-10-16,-3 4-1 15,1 1 8-15,-3-3-12 0,0-1-2 16,-3-7 0 0,-1-2-4-16,2-6-12 15,0-9-231-15,0-4-243 0</inkml:trace>
  <inkml:trace contextRef="#ctx0" brushRef="#br0" timeOffset="35835.7845">14916 13597 734 0,'0'0'165'16,"0"0"-114"-16,0 0 6 0,0 0 36 16,-82 36-19-16,58-15-43 15,2 5-7-15,-1 5-9 16,3 2-3-16,1-1-6 16,3 0-6-16,6-3-4 15,4 0 3-15,2 0 1 16,4-3 0-16,0-4-75 15,0-4-130-15,7-4-180 16</inkml:trace>
  <inkml:trace contextRef="#ctx0" brushRef="#br0" timeOffset="36217.9534">14968 13958 426 0,'0'0'329'0,"0"0"-214"16,0 0-74-16,0 0 54 16,0 0-29-16,0 0-7 15,-77 56-28-15,59-28-29 16,3 9 12-16,0 1-12 16,6-1 3-16,5 2 0 15,2-3-2-15,2-7 1 16,0-3-4-16,3-6 6 15,8-6-7-15,2-5 1 0,0-8 0 16,4-1-5 0,-2 0 17-16,1-14-10 0,-4-4 12 15,-2-6-11-15,-7 3-3 16,-3-4 0-16,0 6 7 16,-8 4-18-16,-7 3 15 15,-3 8-4-15,0 4 0 16,-6 0-1-16,3 14-5 15,-4 8 6-15,-1 7-68 16,-8-2-287-16</inkml:trace>
  <inkml:trace contextRef="#ctx0" brushRef="#br0" timeOffset="51650.8453">8608 14708 772 0,'0'0'62'15,"0"0"-48"-15,0 0 11 16,0 0 8-16,0 0 53 15,0 0-13-15,0 0-56 16,-10-3 2-16,10 3-5 0,1 0-14 16,16 0 65-16,10 0-29 15,7 0-13-15,9 0-11 16,3 0 4-16,5 0-16 16,3-3 1-16,-5 0-1 15,0-1 9-15,-5 0-6 16,-8 4-3-16,-6-2 0 15,-10 1 2-15,-7 0-6 16,-7 1 3-16,-4 0 1 16,-2 0 0-16,0 0 0 15,0 0-10-15,0 0-47 16,0 0-51-16,0 0-87 16,-2 0-150-16</inkml:trace>
  <inkml:trace contextRef="#ctx0" brushRef="#br0" timeOffset="53807.8159">11214 14183 463 0,'0'0'85'0,"0"0"18"16,0 0-31-16,0 0 44 15,0 0-40-15,0 0 48 0,0 0-75 16,0-20-42 0,0 20 15-16,0 0-19 15,0 7-3-15,0 6 56 0,0 4-43 16,0 4-2-16,4 3 9 15,-1 3-15-15,0 5 20 16,-1 2-14-16,0 2-10 16,-1-5 12-16,-1 1-8 15,0-3-5-15,2-5 9 16,-2-5-3-16,1-5-5 16,2-5-1-16,0-5 0 15,-2-4 0-15,-1 0 10 16,2 0 18-16,1 0 17 15,9-3-22-15,3-5-6 16,1-1-9-16,5 2-6 16,1 0 4-16,5 0 0 0,4 4 3 15,6-2-9-15,3 3-2 16,6 0 1-16,-2 2-1 16,1 0-50-16,1 0-52 15,1 0-154-15,-9-4-228 16</inkml:trace>
  <inkml:trace contextRef="#ctx0" brushRef="#br0" timeOffset="55825.0256">12514 14202 503 0,'0'0'72'16,"0"0"8"-16,0 0-40 15,0 0 45-15,0 0 28 16,0 0-21-16,4-18-27 16,-4 18-29-16,0 0-28 15,0 0-6-15,1 6 21 16,1 9-22-16,-1 5 26 15,4 4 2-15,-3 4-10 16,5 2 20-16,0 0-18 16,-3-1-12-16,1-1 9 0,1-2-1 15,-1 1-16-15,2-5-1 16,-3-1 4-16,2 1-1 16,-3-5 4-16,0 2-6 15,2-4-1-15,-4-2 2 16,4 0-2-16,0-3 0 15,-2-2 1-15,-1-3-4 16,-1-2 7-16,1-2-4 16,1-1 7-16,6 0 2 15,4 0 4-15,10-1 1 16,11-10-11-16,2-6 14 16,4 0-17-16,6 0 0 15,0 0 0-15,5-2-10 0,4 2-67 16,-7 0-187-16,-3-2-524 15</inkml:trace>
  <inkml:trace contextRef="#ctx0" brushRef="#br0" timeOffset="63508.4276">11478 14933 709 0,'0'0'91'0,"0"0"-58"0,0 0-31 16,0 0 35-16,0 0 112 15,0 0-108-15,0 81-2 16,3-61-7-16,1 3-21 15,-2-5 30-15,2-3-40 16,0-1 2-16,2-2-3 16,1-4-2-16,-3-6-78 15,1-2-206-15,-2 0-397 16</inkml:trace>
  <inkml:trace contextRef="#ctx0" brushRef="#br0" timeOffset="63807.801">11452 15259 773 0,'0'0'167'0,"0"0"-62"16,0 0-61-16,0 0 88 15,0 0-81-15,0 0-2 16,-1-35-28-16,1 31-9 16,8 0-11-16,4-2-1 0,4 3 6 15,5-3-12 1,3 1 6-16,-1 1-36 0,4-1-32 16,-1 1-87-16,-3 0-114 15,-3-3-83-15</inkml:trace>
  <inkml:trace contextRef="#ctx0" brushRef="#br0" timeOffset="64361.9949">11763 15294 779 0,'0'0'77'0,"0"0"-56"0,0 0 44 16,0 0 45-16,-88 31-39 16,74-19-36-16,7 2-31 15,6-3 5-15,1 2-5 16,0-2 5-16,4-3-9 15,11-2 1-15,4-1-1 16,-1-1 0-16,1 0 7 16,-5 0-9-16,-1 3 3 15,-7-1-1-15,-6 5 2 16,0 3 0-16,-4 4-2 16,-17 0 11-16,-3 0 9 15,-1-1 33-15,4-4-34 16,0 0 2-16,6-6-8 15,5 1-4-15,4-6-9 16,3-2 0-16,3 0-12 0,0-3-57 16,0-15-309-16</inkml:trace>
  <inkml:trace contextRef="#ctx0" brushRef="#br0" timeOffset="64759.8339">12118 15388 659 0,'0'0'193'16,"0"0"-110"-16,0 0 13 15,0 0 10-15,0 0-28 16,0 0-34-16,0-9-41 16,0 9-2-16,0 0-1 15,0 0 10-15,0 7-10 16,0-5 0-16,0 1 10 16,0-3-10-16,0 0 0 15,0 0 2-15,0 0 13 0,0-4-9 16,3-6 8-1,-3 2-14-15,0-2-5 0,0 3 1 16,0 4 4-16,-9-1-5 16,0 3-17-16,-2 1-118 15,-2-3-141-15,-3-6-239 16</inkml:trace>
  <inkml:trace contextRef="#ctx0" brushRef="#br0" timeOffset="66587.0168">12445 14737 667 0,'0'0'71'0,"0"0"36"16,0 0-63-16,0 0 5 15,0 0 60-15,0 0-74 16,10 6 0-16,-1 9 42 16,0 5-46-16,3 4-8 15,-3 1-9-15,-4 2-10 16,0 1 9-16,1-3-13 16,-6 1 5-16,0-4-12 15,0 2 7-15,0-3-3 16,0-1-29-16,-3-3-73 0,2-3-61 15,-1-4-50 1,2-9-212-16</inkml:trace>
  <inkml:trace contextRef="#ctx0" brushRef="#br0" timeOffset="66889.9151">12898 14973 681 0,'0'0'115'0,"0"0"-52"16,0 0 53-16,-88 27 8 15,58-13-54-15,1 3-46 16,0 3 10-16,-5 2-16 15,3 2-16-15,1 2 12 16,7 1-13-16,2-1-1 16,5 2 0-16,5 0-10 15,7-3-113-15,1-3-204 16,3-7-275-16</inkml:trace>
  <inkml:trace contextRef="#ctx0" brushRef="#br0" timeOffset="67325.1504">12786 15405 726 0,'0'0'145'0,"0"0"-66"16,0 0 8-16,0 0 10 15,0 0-16-15,0 0-64 16,-38 7-4-16,19 8 12 0,-7 8-22 16,0 2 22-1,2 4-4-15,6 1-6 0,7 1 1 16,5-3-7-16,4-3-9 16,2-6 6-16,0-2 0 15,18-6-9-15,5-6 3 16,5-5 0-16,2 0 6 15,-2-5-6-15,-4-11-19 16,-7-1-6-16,-7-2-14 16,-9 1 37-16,-1 2-12 15,-9 6 9-15,-13 0-1 16,-4 8 2-16,1 2 4 16,4 0-3-16,-1 0 5 15,5 0-7-15,4 8 4 16,3 1-107-16,4-1-137 0,3-4-170 15</inkml:trace>
  <inkml:trace contextRef="#ctx0" brushRef="#br0" timeOffset="74241.6106">8723 15859 527 0,'0'0'62'16,"0"0"6"-16,0 0-62 0,0 0 26 16,0 0 33-16,0 0-23 15,0 0-42-15,-8 0 2 16,8 3-2-16,9 1 26 16,15-1 8-16,9-2 29 15,11-1-34-15,14 0 21 16,9 0-35-16,9-3-4 15,9-3 12-15,2-2-20 16,4 3-2-16,-5 0-1 16,-1 2 6-16,-9 0-6 15,-6-1 0-15,-3 2 1 16,-4-2-5-16,-1-2 4 0,-3-2 0 16,-4 0-2-1,-5 3 10-15,-8 0-11 0,-9 1 3 16,-12 3-10-16,-10-1-3 15,-7 2 2-15,-4 0-39 16,0 0-38-16,-8 0-126 16,-12 0-129-16</inkml:trace>
  <inkml:trace contextRef="#ctx0" brushRef="#br0" timeOffset="82362.9006">5540 8520 336 0,'0'0'70'0,"0"0"-69"16,0 0 53-16,0 0 33 15,0 0-4-15,0 0 8 16,0 0-33-16,0 0 5 16,-21 0 0-16,21 0-54 15,0 0 11-15,0 0-20 16,0 0-3-16,0 4 1 15,13 3 2-15,4 0 0 16,6 2-1-16,9-2-35 16,4-4-102-16,4-3-103 15</inkml:trace>
  <inkml:trace contextRef="#ctx0" brushRef="#br0" timeOffset="83047.3238">10431 8489 817 0,'0'0'18'0,"0"0"-15"0,0 0 5 16,0 0-8-16,0 0 2 15,0 0 16-15,36 42-18 16,5-42-1-16,7 0-17 16,7 0-100-16,6 0-60 15,2 0-193-15</inkml:trace>
  <inkml:trace contextRef="#ctx0" brushRef="#br0" timeOffset="83544.7322">12091 8561 837 0,'0'0'47'16,"0"0"12"-16,0 0 6 15,0 0-22-15,0 0-22 0,0 0-7 16,100-25-14 0,-53 20-40-16,2-5-217 0,-3-3-320 15</inkml:trace>
  <inkml:trace contextRef="#ctx0" brushRef="#br0" timeOffset="85075.2433">5461 15949 688 0,'0'0'132'0,"0"0"-105"0,0 0 53 15,0 0 48-15,0 0-52 16,0 0-57-16,0 0-11 16,64-24 17-16,-31 19-17 15,-6-1 5-15,3 5-5 16,-5 1 0-16,-6 0-6 15,-7 0-2-15,-3 12 0 16,-9 5-2-16,0 7 4 16,-6 2-2-16,-12 1 10 15,-1-3-6-15,2-5 2 16,7-5-6-16,9-3 0 0,1-6-6 16,3-3 7-1,19-2-1-15,11 0 6 0,2 0-2 16,3 0-4-16,-7 0 0 15,-7 0 4-15,-6 2-8 16,-12 11 4-16,-6 2 0 16,0 6 0-16,-14 1 5 15,-11 2 2-15,-5-2 0 16,0 2 2-16,2-5 5 16,4-2-13-16,8-2 2 15,4-3-3-15,3-1-3 16,7-2-74-16,-4-2-189 0,-5-5-399 15</inkml:trace>
  <inkml:trace contextRef="#ctx0" brushRef="#br0" timeOffset="85407.4458">5343 16556 873 0,'0'0'130'0,"0"0"-119"15,0 0 61-15,0 0 2 0,0 0 16 16,0 0-67 0,118-9 1-16,-64-1 1 0,7-2-20 15,5-2 21 1,2 0-23-16,1-1 2 0,-5 2 2 15,-4 0-6-15,-10 2 0 16,-9 2-1-16,-12 6 7 16,-11-1-15-16,-9 3 8 15,-5 1-41-15,-4 0-31 16,0 0-50-16,-1 11-8 16,-18 0-189-16</inkml:trace>
  <inkml:trace contextRef="#ctx0" brushRef="#br0" timeOffset="87637.8843">5840 16878 271 0,'0'0'396'0,"0"0"-280"0,0 0-5 15,0 0 23-15,0 0-49 16,0 0-49-16,-69 0-1 16,39 16-2-16,0 2-11 15,4 1 18-15,2 0-18 16,8-1-17-16,8-2 14 15,8-2-15-15,0 0 3 16,22-2-7-16,10 0 1 16,5 0-1-16,8-1 7 15,-2-1-2-15,-6 0-5 0,-4 4-2 16,-12-1 2 0,-5 1 0-16,-10-1-6 0,-6 6 3 15,-5-3 6-15,-17 0 5 16,-10 1-6-16,-5 0 1 15,-3-1 7-15,2-2-6 16,0-1-1-16,6-1 3 16,5-3-6-16,9-4-1 15,9-2-17-15,9-3-127 16,0 0-207-16</inkml:trace>
  <inkml:trace contextRef="#ctx0" brushRef="#br0" timeOffset="88368.7445">6438 16416 442 0,'0'0'305'0,"0"0"-184"0,0 0-35 16,0 0 38-16,0 0-63 16,0 0-28-16,-27 32 17 15,25-18-28-15,2-2 3 16,0 0 9-16,0-1-28 15,5-2 13-15,6-4-17 16,-2-2-2-16,3-2 10 16,-3-1-10-16,1 0 8 15,-3 0-8-15,-4-7 4 16,-3-4-3-16,0 3 0 16,0-1 3-16,-4 3-4 0,-8 4 4 15,3 0-4-15,1 2 0 16,1 0 1-16,3 0-1 15,2 6 0-15,2 5 3 16,0 5-7-16,6 1-64 16,10 0-115-16,4-5-320 15</inkml:trace>
  <inkml:trace contextRef="#ctx0" brushRef="#br0" timeOffset="94390.7217">10564 9968 145 0,'0'0'105'0,"0"0"-72"15,0 0 15-15,0 0 53 16,0 0-30 0,0 0-14-16,0 0-22 0,0-7 12 15,2 6-10-15,-2-3-6 16,0 4 8-16,2-3 14 15,-2 3 9-15,0 0 0 16,0 0-22-16,0 0-3 16,0 0 8-16,0 0-33 15,0 0 17-15,0 0-29 16,0 0 1-16,0 0 3 16,0 0-1-16,0 0-3 15,0 0 5-15,0 0 6 0,0 0-9 16,0 0 0-1,0 0 1-15,0 0 11 0,0 0-11 16,0 0-2-16,0 0-1 16,0 0 6-16,0 0-7 15,0 0 1-15,0 0 0 16,0 0-5-16,0 0 12 16,0 0-7-16,0 0 0 15,0 0 10-15,0 0-9 16,0 0 4-16,0 0-5 15,0 0 20-15,0 0-16 16,0 0 1-16,0 0 10 16,0 0-12-16,0 0 14 15,0 0-13-15,0 0 0 16,0 0 3-16,0 0 3 0,0 0-10 16,0 0 0-16,4 0 6 15,12 0-6-15,4 0 0 16,3 0 9-16,3 0-2 15,-1 0-5-15,1-2-2 16,-2 1 7-16,-3-2 6 16,-7 0-21-16,-7 3 8 15,-3-2 0-15,-4 2 2 16,0 0-2-16,0 0 4 16,0 0 7-16,-8 0-11 15,-9-1 3-15,-7-1-3 16,-1 2 0-16,0 0 7 0,3 0-6 15,3 0-1-15,5 0 0 16,1 0-2-16,7 0 2 16,3 0 0-16,2 0 3 15,1 0-14-15,0 0 10 16,0 0 1-16,0 5-4 16,0 2 1-16,0 0 3 15,0-3 0-15,6-1 10 16,1 0-23-16,0-3 10 15,6 0 3-15,-3 0 0 16,1 0 11-16,0 0-11 16,-1 0 0-16,-4-7 12 0,-3-1-15 15,-3 2 6 1,0-2 4-16,0 0-7 16,-3 1-7-16,-8 2 7 0,-7 3 0 15,-3 2 7-15,-3 0-14 16,-1 0 7-16,3 7 0 15,7 1-1-15,6 1 3 16,3-2-6-16,6 1 4 16,0 1-33-16,11-1-24 15,15 1-50-15,7-8-196 16,7-1-464-16</inkml:trace>
  <inkml:trace contextRef="#ctx0" brushRef="#br0" timeOffset="95500.0118">14318 9844 891 0,'0'0'137'0,"0"0"-61"16,0 0-20-16,0 0 56 16,0 0-70-16,0 0-6 15,-30-16-7-15,28 16-21 16,-3 0-3-16,-4 4-5 16,-5 8 0-16,2 5 3 15,2-2 4-15,4-1-7 16,5-4 0-16,1 0 4 15,0-3-9-15,0-2 5 16,0-5 0-16,3 0-5 16,10 0 8-16,-3 0-3 15,1 0 7-15,-1-5-2 0,-5-4 1 16,-4-1-6-16,-1 0 0 16,0 0 4-16,-4 1 1 15,-10 1-5-15,2 2 0 16,2 3 5-16,3 2-6 15,1 1 1-15,3 0-1 16,1 0-8-16,2 8-17 16,0 9-57-16,0 1-146 15,0-2-586-15</inkml:trace>
  <inkml:trace contextRef="#ctx0" brushRef="#br0" timeOffset="96891.1676">7242 15979 672 0,'0'0'106'0,"0"0"-20"16,0 0 55-16,0 0-7 15,0 0-43-15,0 0-37 16,-22-10-20-16,35 3-32 16,8 0 25-16,7 2-20 15,5 4-2-15,0-1 6 16,-2 2-4-16,-4 0-6 16,-2 8-1-16,-2 9 1 15,-10 6-9-15,-6 2 6 0,-7 4 2 16,-4 6 5-1,-17-1 3-15,-6-1-9 0,-2-3 1 16,0-6-15-16,4-7 5 16,10-4-13-16,3-7 8 15,8-3 13-15,2-1-8 16,2-2 10-16,0 0 0 16,0 0-5-16,13 0 2 15,5 0 6-15,4-5 0 16,4 4 13-16,1 1-11 15,-3 0-4-15,1 0-1 16,1 0 8-16,-3 0-9 16,1 0 1-16,-3 4-58 15,-3 2-129-15,-3 1-170 16,-8-1-374-16</inkml:trace>
  <inkml:trace contextRef="#ctx0" brushRef="#br0" timeOffset="97166.0545">7236 16549 690 0,'0'0'101'0,"0"0"-96"15,0 0 82 1,0 0 71-16,0 0-50 0,0 0-45 15,116-24-44-15,-71 10 5 16,1-2-5-16,2 1-7 16,0 2 1-16,-3 4-9 15,-5 3 0-15,-11 4-4 16,-9 2-52-16,-7 0-69 16,-13 12-130-16,0 5-189 15</inkml:trace>
  <inkml:trace contextRef="#ctx0" brushRef="#br0" timeOffset="97607.6179">7727 16726 872 0,'0'0'134'0,"0"0"-62"16,0 0 15-16,-99-3 3 16,65 4-44-16,-3 11-17 15,4 5-9-15,5 4-13 16,2 3 13-16,5 1-17 16,5 4 1-16,8-3 9 15,7 4-9-15,1 1 0 16,0-2-4-16,16 0 10 15,5-4-15-15,6-5 5 0,1-6 0 16,2-5 4-16,-3-5-4 16,-2-4 0-16,-5 0-1 15,-2-12 13-15,-9-3-11 16,-8-3-1-16,-1 1 0 16,-3 2-3-16,-13 3-7 15,-5 5 10-15,-3 4 0 16,1 3-1-16,3 0-5 15,2 3 0-15,4 11-47 16,3 0-40-16,3 0-199 16,-1-1-546-16</inkml:trace>
  <inkml:trace contextRef="#ctx0" brushRef="#br0" timeOffset="170739.6262">9879 2420 757 0,'0'0'156'15,"0"0"-121"-15,0 0-12 16,0 0 18-16,0 0 31 15,0 0-2-15,0 0-15 16,-6 0 3-16,6 0-54 0,0 0 16 16,3-4-6-1,12-9-3-15,7-4 21 0,2-6-27 16,1-2 14-16,0-5-16 16,-3-1 8-16,-3-2-7 15,-5-1-4-15,-6 5 0 16,-8 0-14-16,0 9 29 15,0 4-15-15,-11 6 0 16,-1 6-13-16,-3 4 13 16,1 0 0-16,-3 9 2 15,-2 12-9-15,3 6 10 16,4 5-3-16,3 1 0 16,8-1 4-16,1 0-6 15,0-3 2-15,4-3 0 16,13-6-1-16,5-6 1 0,3-2 0 15,2-7-1 1,6-5-1-16,3 0 1 0,4-10 1 16,-1-11 0-16,1-1-1 15,-6-2 3-15,-5 4-2 16,-10 4 0-16,-2 6 6 16,-5 8-11-16,-4 2 5 15,1 2-18-15,-1 17 14 16,-2 5 5-16,-2 5-1 15,-4 0 0-15,0 1 11 16,0-4-17-16,-9-3 6 16,3-5 0-16,3-8-8 0,3-5-14 15,0-5-23 1,0 0 16-16,0-13-21 0,5-10-100 16,14-4 34-1,4 3 52-15,7 4 16 0,-1 3-24 16,1 6 72-16,-3 3 0 15,-5 3 8-15,-1 3-7 16,-4-1-1-16,-1-1 9 16,-1-1 29-16,1-1-12 15,0-3 33-15,3-2-26 16,-2-4-25-16,-2 0 16 16,0-2-21-16,-1-2-3 15,-4-1 42-15,1 1-38 16,-2 0 6-16,-5 4 1 0,1 1-1 15,-3 2-7-15,0-1-3 16,-2 1 3-16,2-2 7 16,-2-1-9-16,0-2 15 15,0 0-2-15,0 3-12 16,0 2 21-16,0 1-2 16,0 5 0-16,0 1 19 15,0 2-39-15,0 3 14 16,0 0-10-16,0 0 5 15,0 0-11-15,0 0 1 16,0 0 0-16,0 0 0 0,0 0 1 16,0 0 5-1,0 0 6-15,0 0-6 0,0 0-12 16,0 0 1 0,0 0 5-16,0 10-4 0,-2-3 7 15,-1 1-3-15,0-2 0 16,2-3 7-16,-1 0-7 15,2-3 0-15,0 0-26 16,0 2-25-16,0 1-92 16,0 0-93-16,0 6-67 15</inkml:trace>
  <inkml:trace contextRef="#ctx0" brushRef="#br0" timeOffset="171741.3198">10789 2135 577 0,'0'0'198'0,"0"0"-147"16,0 0 44-16,0 0 26 15,-82 83-34-15,65-54-35 16,6 0-26-16,6 0 3 16,3-6-28-16,2-6 3 15,0-6-4-15,10-7-4 16,12-4 4-16,3-2 4 15,8-22-1-15,0-9 3 16,-2-8-6-16,-2-1 0 16,-7-5 0-16,-6 2-4 0,-4-1 4 15,-6 0 0 1,-6 7 0-16,0 3 6 0,0 5-5 16,-3 9 20-16,-3 8 7 15,0 6-17-15,5 5 8 16,-1 3-16-16,2 0 5 15,0 3-16-15,0 14 6 16,0 10 2-16,0 8 0 16,5 3 3-16,8-2-3 15,1-3 0-15,2-7 5 16,5-4-8-16,0-7 3 16,4-5 0-16,0-7-1 15,4-3 4-15,-2 0-3 0,-2-13 0 16,-4-4-11-1,-3 3 4-15,-8 1-23 0,-7 2 12 16,-3 6 12-16,0 2-5 16,0 3-18-16,-6 2 16 15,-6 15 13-15,-1 3-5 16,7 3 5-16,6 4 0 16,0-5-2-16,1-4-4 15,16-2 1-15,2-9 0 16,7-5 3-16,2-2-1 15,2-9 3-15,0-15-16 16,1-4 15-16,-3-4-8 0,-4-1 9 16,-7-2-5-1,-4 3 16-15,-11-1-11 0,-2 3 2 16,0 4 16-16,0 4 7 16,-4 8 2-16,1 6 9 15,2 6-13-15,1 2-22 16,0 0-2-16,0 9-3 15,0 14 4-15,8 13-4 16,5 9 8-16,-3 6 5 16,-4 2-9-16,-3 0 3 15,-3-6 4-15,0-8-3 16,0-11-4-16,2-11 2 16,-2-9 5-16,1-5-7 15,-1-3 0-15,0-3 0 16,0-26 35-16,0-12-35 0,0-12 0 15,0-3-1 1,3-7-27-16,5-2-2 0,2 1-2 16,1 11-10-16,3 10 39 15,0 13-3-15,1 13 6 16,1 8-5-16,-2 9-5 16,2 1 2-16,-2 21 8 15,-1 8-5-15,-6 6-2 16,-5 2 14-16,-2 1-5 15,-3 1 7-15,-16-3 0 16,0-6-18-16,3-3-1 16,3-6-139-16,5-12-221 0</inkml:trace>
  <inkml:trace contextRef="#ctx0" brushRef="#br0" timeOffset="172895.488">11660 2235 915 0,'0'0'46'16,"0"0"9"-16,0 0 41 16,0 0-5-16,0 0-54 15,106-22 0-15,-72 7-15 16,-2-1-16-16,-3 0-2 16,-6 2-4-16,-6 0 6 15,-8-1 1-15,-6 3-4 0,-3-1 20 16,0 4 4-1,0 1-16-15,-1 5 16 0,-2 3-15 16,1 0-10-16,1 0 7 16,-4 2-9-16,-3 14 0 15,-4 6-2-15,-3 2 3 16,7-2-3-16,4 1 2 16,4-3-1-16,0-2-7 15,7-5 8-15,14-4 0 16,7-5-3-16,8-4 6 15,5-7-6-15,6-15 3 16,-6-1-30-16,-7 5 25 0,-6 4-5 16,-10 7 10-1,-7 4 0-15,-4 3-5 0,-3 0-4 16,-1 5 1-16,-3 12 7 16,0 2-10-16,0 1 13 15,0 0-2-15,0-6 0 16,5-5-6-16,6-4-2 15,8-5-11-15,4 0-18 16,10-14 18-16,3-8-75 16,-3-3-14-16,-5 1-2 15,-8 2 33-15,-11 3 41 16,-8 5 36-16,-1 7 5 16,0 7 59-16,-17 0-24 15,-5 7-19-15,-3 15 10 16,1 2-25-16,7 3 28 0,6 1-13 15,5-1-20-15,4-4 17 16,2-3-18-16,0-7-2 16,11-9-1-16,10-4 6 15,2 0 1-15,2-18 3 16,3-7-5-16,-3-7 12 16,1-3-9-16,-6-3 0 15,-4-5 25-15,0 1-9 16,-7-2 15-16,-2 4 6 15,-4-1-15-15,-1 8-1 16,-1 6-4-16,-1 9-1 16,0 9 5-16,0 7-17 0,0 2-12 15,0 0 3 1,0 17-21-16,0 15 18 0,0 8 3 16,0 7 0-1,3-2 7-15,1-1-1 0,4-7-6 16,1-9 0-16,6-6 4 15,-2-10-17-15,11-9 13 16,1-3 0-16,5-3-4 16,6-18-6-16,-4-4-5 15,-3-2-32-15,-4 4 22 16,-11 6 20-16,-5 9-1 16,-8 5 6-16,-1 3 0 15,0 1-40-15,-14 18 40 16,2 6 13-16,-2 3-8 15,5-1 27-15,9-5-27 0,0-3-1 16,0-3-3 0,11-8 1-16,7-5-2 0,4-3 0 15,5-1 1-15,4-20 10 16,3-5-11-16,1-6-18 16,-4 0 12-16,-4-2 1 15,-2 5 5-15,-8 5 0 16,-9 5 2-16,-3 9 54 15,-5 6-11-15,0 4-8 16,0 0-24-16,0 9-6 16,0 13-7-16,-7 4 0 15,5 3 10-15,2-5-22 0,0-8-67 16,15-12-309-16</inkml:trace>
  <inkml:trace contextRef="#ctx0" brushRef="#br0" timeOffset="173030.5719">13305 1925 1311 0,'0'0'26'15,"0"0"-26"-15,0 0-18 16,0 0-99-16,0 0-138 16,0 0-199-16</inkml:trace>
  <inkml:trace contextRef="#ctx0" brushRef="#br0" timeOffset="174609.7534">16340 1976 714 0,'0'0'140'0,"0"0"-36"0,0 0-7 15,0 0-63-15,0 0 35 16,0 0-43-16,-20 33 7 16,9 1 30-16,2 7-61 15,5 3 18-15,2 4 1 16,2 0-16-16,0-6 18 15,0-6-23-15,0-8 4 16,0-12-3-16,0-9 2 0,0-4-3 16,0-3 11-1,0-3-3-15,0-19 8 0,0-13-16 16,0-9 0-16,0-3-7 16,0-3 7-16,0 4-2 15,3-1-9-15,6 8 8 16,-1 9-1-16,5 10 3 15,2 6-4-15,0 6-6 16,2 7 10-16,3 1 1 16,0 0 1-16,3 14 0 15,-2 9-1-15,-4 7 0 16,-7 4-2-16,-10 4-4 16,0-1 12-16,-12 0-6 15,-13-4 1-15,2-5 8 16,3-8-15-16,9-8 6 0,8-9-60 15,3-3-61-15,26-5-225 16,15-24-43-16</inkml:trace>
  <inkml:trace contextRef="#ctx0" brushRef="#br0" timeOffset="174799.9693">16936 2034 538 0,'0'0'368'0,"0"0"-266"16,0 0-12-16,0 0-23 16,-86 36-33-16,67-8 25 0,7 6-26 15,7 4-29-15,5 0 12 16,0 0-7-16,17-4-18 16,13-6-41-16,7-14-125 15,6-10-167-15</inkml:trace>
  <inkml:trace contextRef="#ctx0" brushRef="#br0" timeOffset="175242.7051">15990 2376 615 0,'0'0'14'16,"0"0"-14"-16,0 0-14 15,0 0 14-15,142 6 55 16,-56-30-18-16,17-7-37 16,9-8-45-16,-3-8-175 15</inkml:trace>
  <inkml:trace contextRef="#ctx0" brushRef="#br0" timeOffset="176007.7448">13641 802 1007 0,'0'0'105'0,"0"0"-105"0,0 0-11 16,0 0 11-16,12 78 34 16,-6-32 18-16,1 7 1 15,1 8-30-15,-2 1 17 16,-3-6-28-16,-2-8-8 16,-1-11 0-16,0-13-4 15,2-14 0-15,-2-7 6 16,1-3 11-16,1-19-12 15,-1-18 24-15,5-15-29 16,-2-11-4-16,0-2-16 0,4-1-21 16,-3 2 35-1,1 10 6-15,0 8 7 0,-1 17-7 16,0 15 0-16,0 12-2 16,1 2 2-16,7 11-9 15,4 20 9-15,5 9 7 16,0 8 6-16,-1 5-6 15,-3 0-4-15,-6-2 4 16,-2-6-7-16,-8-6-1 16,-2-8-11-16,0-6-95 15,-18-11-151-15,-6-13-330 16</inkml:trace>
  <inkml:trace contextRef="#ctx0" brushRef="#br0" timeOffset="176134.4658">13791 1069 1125 0,'0'0'58'0,"0"0"-54"0,100-37 12 16,-48 23-16-16,10 1-3 15,8-4-25-15,4-6-394 16</inkml:trace>
  <inkml:trace contextRef="#ctx0" brushRef="#br0" timeOffset="176807.7422">15116 635 1057 0,'0'0'33'16,"0"0"-14"-16,0 0-3 15,0 0 57-15,0 0-5 16,32 80-5-16,-21-51-35 16,-2 7 2-16,0 3-8 15,0 2-21-15,-5 2 20 16,-1-6-20-16,-3-1 3 16,0-9 7-16,0-7-8 15,0-8-1-15,0-7 7 0,-3-5-4 16,-1 0 2-16,-8-12 2 15,-4-13-7-15,-4-9-4 16,2-9-4-16,2-3 0 16,2-6 4-16,1-2-28 15,4 4 22-15,3-2 4 16,5 8-2-16,1 3 1 16,0 6 6-16,10 7-1 15,11 9 0-15,6 4 5 16,0 6-18-16,7 6 13 15,-1 3 0-15,-7 0-4 16,-1 7 6-16,-9 11-2 0,-7 6 0 16,-9 5-10-1,0 4 6-15,-9-1 4 0,-9 2 0 16,-1-6-2-16,2-6 6 16,10-3-4-16,7-7 0 15,0-4-33-15,11-1 9 16,15-3 2-16,4 0 18 15,0 1-6-15,-2 4 7 16,-4 3 3-16,-9 3-1 16,-5 6-5-16,-8 4 4 15,-2 6 1-15,-9 1 2 16,-14 1 7-16,-10 3-7 16,0 1 6-16,-4-4-7 15,-1-2-10-15,-4-8-111 16,-4-11-321-16</inkml:trace>
  <inkml:trace contextRef="#ctx0" brushRef="#br0" timeOffset="177475.4764">14742 1028 674 0,'0'0'112'0,"0"0"-89"16,0 0 37-16,0 0 74 15,0 0-32-15,0 0-39 16,-85 77 17-16,55-62-39 15,-3-1-19-15,-4-7 6 16,4-4-26-16,0-3 15 16,3-3-11-16,2-15-1 15,4-9-2-15,3-7-2 16,9-6-2-16,3-7-4 16,6-9-33-16,3-8 12 15,0-3 6-15,0-2-1 16,0 2 17-16,5 9-10 15,4 10 14-15,-3 11-1 0,-4 15 2 16,-2 8-1-16,0 6 0 16,0 8 1-16,-16 0-8 15,-8 8 7-15,-7 17 0 16,-5 8 0-16,2 9 12 16,5 6-12-16,9 2 10 15,10 1-9-15,10-7 31 16,0-3-27-16,19-9-1 15,11-4-6-15,8-5 7 16,5-3-5-16,3-2 0 16,-1 2-12-16,-4 2-23 15,-6 4-40-15,-12 4-40 0,-8 0-7 16,-9-2-18-16,0-2 16 16,-2-5 59-16,2-8 65 15,-3-3 4-15,0-6-2 16,0 1 9-16,2-3 26 15,4 3-19-15,2-1-18 16,1-1-62-16</inkml:trace>
  <inkml:trace contextRef="#ctx0" brushRef="#br0" timeOffset="179241.5262">12197 3031 489 0,'0'0'400'15,"0"0"-281"-15,0 0-103 16,0 0-7-16,0 0-9 15,0 0 35-15,-12 103 6 16,12-52 14-16,1 5-41 16,4-1 12-16,0-6-20 15,-1-6-5-15,-1-12 12 16,1-11-10-16,-3-12 1 16,-1-6-2-16,2-2 9 15,-2-18 11-15,0-15-10 0,0-15-7 16,2-5-6-1,1-3 1-15,3 0-19 16,1 9 6-16,5 5-20 0,2 13 32 16,0 7-5-16,3 10 1 15,1 7-4-15,-3 5 9 16,4 0 0-16,-2 19-7 16,-4 5 7-16,-3 5-2 15,-6 3 2-15,-4 1 0 16,0 0-3-16,-13-5 7 15,-7-3-4-15,3-7 4 16,4-3-4-16,3-10-41 16,8-5-210-16,2 0-196 0</inkml:trace>
  <inkml:trace contextRef="#ctx0" brushRef="#br0" timeOffset="179515.4955">12767 3039 974 0,'0'0'97'0,"0"0"-84"16,0 0 41-16,0 0-15 15,-93 32-6-15,69-2 41 0,2 3-62 16,7 2 3-16,9 3 9 15,6-1-12-15,0-1-10 16,18-4-2-16,14-6 1 16,10-9 3-16,5-8-4 15,7-6-22-15,1-3-120 16,0-3-293-16</inkml:trace>
  <inkml:trace contextRef="#ctx0" brushRef="#br0" timeOffset="180235.8541">13410 3003 776 0,'0'0'187'16,"0"0"-79"-16,0 0-104 15,0 0 18-15,0 0 16 16,0 0 5-16,0 68 20 15,1-26-35-15,0 4-15 16,-1-5 19-16,0-2-31 16,0-6 9-16,0-11-10 0,0-9 11 15,0-7-16 1,0-6 10-16,0-1-2 0,0-20 17 16,-1-14-15-16,1-8-5 15,-1-7 0-15,-1-4-6 16,2-2 4-16,0 4-5 15,0 9 0-15,6 11 2 16,6 14-1-16,-2 10 6 16,1 8-4-16,4 0-1 15,0 11 3-15,4 12 0 16,3 7 2-16,-2 7 4 16,1 4-3-16,-6 1 14 0,-3 4 12 15,-8-3-27-15,-2-3 20 16,-2-4-20-1,0-5 4-15,0-6-6 0,0-7 2 16,0-8-44-16,0-9-95 16,0-1-301-16</inkml:trace>
  <inkml:trace contextRef="#ctx0" brushRef="#br0" timeOffset="180409.5592">13408 3217 780 0,'0'0'135'15,"0"0"-131"-15,0 0-4 0,0 0-14 16,110-35-87-16,-63 24-64 16,-3-5-271-16</inkml:trace>
  <inkml:trace contextRef="#ctx0" brushRef="#br0" timeOffset="181510.8341">13935 3021 741 0,'0'0'103'16,"0"0"-41"-16,0 0-29 15,0 0 46-15,0 0-39 16,0 0 15-16,0 60 18 16,0-25-35-16,0 1-11 15,0 0 14-15,0 3-32 16,0-6 8-16,0-5-8 0,0-7-2 16,0-9-11-1,0-9 4-15,0-3 0 0,0 0 11 16,0-15 8-16,0-10-10 15,0-10-9-15,7-1-2 16,2-6 2-16,3 1-16 16,3 2-1-16,0 4 2 15,1 9-7-15,3 8 22 16,-3 6-2-16,-2 7 0 16,1 5 2-16,0 0 0 15,2 11-10-15,0 9 9 16,-1 7 2-16,-3 4 11 15,-4 1-1-15,-5 1-6 16,-2-2-1-16,-1-1-4 16,2-6 8-16,0-6-21 0,8-7-51 15,1-11-267 1,5-3-346-16</inkml:trace>
  <inkml:trace contextRef="#ctx0" brushRef="#br0" timeOffset="182158.7266">14478 2921 56 0,'0'0'1004'0,"0"0"-965"16,0 0-24-16,0 0-11 0,0 0 92 15,0 71-53-15,9-37 3 16,1 2-3-1,1 0-31-15,-4 1 6 0,-1-1 2 16,-3-2-15-16,0-1 16 16,-3-5-18-16,0-9-3 15,0-7 1-15,0-5 14 16,0-7-15-16,0 0 5 16,0-15-5-16,0-8 11 15,0-11-3-15,0 0-8 16,-6-5 0-16,-2 0-5 15,0-1 3-15,3 3-12 16,0 3 8-16,5 3-2 0,0 3 8 16,0 3 0-1,0 2-3-15,10 4-3 0,1 4 6 16,3 2-3-16,2 5 0 16,-2 8-4-16,2 0 7 15,-5 3 0-15,1 17-2 16,-5 5 2-16,-6 6-2 15,-1 1 2-15,0-3-4 16,-7-2-1-16,1-7 8 16,3-4-3-16,3-7 0 15,0-4-3-15,5-2 3 16,16-3 0-16,8 0 2 16,2 0-4-16,0 0 2 15,-6 9-16-15,-9 4 1 16,-7 5-20-16,-9 5 32 0,-2 6-1 15,-20 3-1 1,-6-1-1-16,-4 2 11 0,4-4-5 16,3-6 4-16,10-6-3 15,8-8-2-15,7-9-68 16,5-5-307-16,16-21-320 16</inkml:trace>
  <inkml:trace contextRef="#ctx0" brushRef="#br0" timeOffset="182391.759">14904 2832 680 0,'0'0'324'0,"0"0"-278"0,0 0-22 16,0 0 76-16,81 34-22 15,-48-5-18-15,1 7-21 16,-3 8-13-16,-5 4-18 15,-12 8 9-15,-9 3-12 16,-5 2 12-16,-16 3-9 16,-20 4-8-16,-11 4-15 15,-9 1-107-15,-16 8-321 16</inkml:trace>
  <inkml:trace contextRef="#ctx0" brushRef="#br0" timeOffset="184794.5468">15768 3033 781 0,'0'0'270'0,"0"0"-204"16,0 0-34-16,0 0-12 15,100-39 31-15,-64 29-51 16,1 6 7-16,-5 4-14 16,-3 0-108-16,-16 12-213 15,-13 11-249-15</inkml:trace>
  <inkml:trace contextRef="#ctx0" brushRef="#br0" timeOffset="184920.7646">15824 3327 531 0,'0'0'175'16,"0"0"-157"-16,0 0 60 16,111-26-37-16,-63 9-41 15,-5-4-98-15</inkml:trace>
  <inkml:trace contextRef="#ctx0" brushRef="#br0" timeOffset="185395.5864">16558 3035 1123 0,'0'0'17'0,"0"0"-11"16,0 0 18-16,0 0 0 16,-27 102-2-16,27-63 35 15,0 2-53-15,0-4 22 16,4-5-26-16,2-8 6 16,-3-9-3-16,-3-6-1 15,4-9-2-15,-4 0 12 0,0-13-8 16,0-16 25-1,0-9-27-15,0-7-2 0,0-1 0 16,3 1-45 0,3 4 39-16,0 7-9 0,3 9 8 15,3 10 5-15,-1 4-4 16,6 8 4-16,-2 3-10 16,3 0 19-16,-2 14-7 15,-1 6 0-15,-6 4-2 16,-4 3-7-16,-5 3 9 15,0 1 0-15,-12 0 4 16,-12-2-2-16,-1-5 14 16,-1-5-12-16,10-8 3 15,6-6-7-15,10-5 0 0,0-6-120 16,22-20-322-16</inkml:trace>
  <inkml:trace contextRef="#ctx0" brushRef="#br0" timeOffset="185638.5399">17035 2992 898 0,'0'0'198'0,"0"0"-143"16,0 0 28-16,0 0-26 15,-102 17-22-15,82 7 9 16,3 6-24-16,7 3-18 0,7 5 17 15,3-1-15 1,0 1 2-16,11-8-6 0,10-1 0 16,5-8-4-16,7-6-75 15,3-13-108-15,1-2-260 16</inkml:trace>
  <inkml:trace contextRef="#ctx0" brushRef="#br0" timeOffset="186092.5174">17300 3089 579 0,'0'0'491'0,"0"0"-426"16,0 0 38-16,0 0-38 16,0 0-59-16,0 0 4 15,-8 24-2-15,8 9-1 16,0 1 34-16,0 3-29 15,0-3 8-15,0-1-5 16,0-8-10-16,0-7 5 16,0-7-10-16,0-8 1 15,0-3 12-15,0-6-12 16,0-16 15-16,0-11-11 16,0-6 4-16,2 0-13 15,2-3 4-15,3 3-10 0,-1 2 7 16,1 5 3-1,2 8-2-15,1 8-4 0,-3 4-2 16,1 6 3-16,-2 1-6 16,4 5 9-16,2 0-3 15,2 0 10-15,5 5-4 16,0 10 4-16,1 7 7 16,-5 3-3-16,-5 3-9 15,-5 1-6-15,-5 0-2 16,0 0 10-16,0-4-11 15,-6-2-43-15,-9-3-102 16,-5-10-268-16</inkml:trace>
  <inkml:trace contextRef="#ctx0" brushRef="#br0" timeOffset="186257.7021">17328 3213 942 0,'0'0'192'0,"0"0"-140"15,0 0 3-15,0 0-14 16,80-20-19-16,-50 18-1 16,1 2-21-16,-1 0-6 15,-3-3-137-15,-4 0-291 16</inkml:trace>
  <inkml:trace contextRef="#ctx0" brushRef="#br0" timeOffset="186691.7999">17766 2984 673 0,'0'0'267'16,"0"0"-256"-16,0 0 55 15,0 0-5-15,90 59-19 16,-73-31 12-16,-6 8-31 16,-3 5-7-16,-8 4 23 15,0 1-37-15,-9 1 26 16,-15-2-7-16,-5-4-20 16,-3-4 1-16,0-9 8 15,4-9-20-15,4-9-15 0,9-10-170 16,2-2-246-1</inkml:trace>
  <inkml:trace contextRef="#ctx0" brushRef="#br0" timeOffset="186992.8536">18101 3361 608 0,'0'0'636'15,"0"0"-599"-15,0 0 19 0,0 0 28 16,0 0-21-16,0 0-51 16,61-55 2-16,-55 51 12 15,-5 3-23-15,-1 1 10 16,0 0-13-16,0 0-24 15,0 1 5-15,-12 11 14 16,-1 2 4-16,4 2-29 16,5-3-114-16,4-10-273 15</inkml:trace>
  <inkml:trace contextRef="#ctx0" brushRef="#br0" timeOffset="187613.4426">18629 3045 604 0,'0'0'538'0,"0"0"-526"16,0 0 0-16,0 0 2 16,0 0 56-16,0 0-26 15,0 99 1-15,0-58-23 16,0 3 19-16,3-1-34 15,0-2 2-15,-2-4 12 16,3-6-14-16,-2-9-6 16,-2-9 6-16,0-9-5 15,0-4 7-15,0-3-7 16,0-19 15-16,-6-11-14 16,-3-6 1-16,3-7-4 15,2-1-1-15,4-1-4 16,0 0-6-16,0 4-15 15,16 6 0-15,6 6 23 0,5 6-6 16,3 9 9-16,-2 7-3 16,1 8 5-16,-4 2-9 15,-2 5 7-15,-4 17-10 16,-8 4 8-16,-8 8-6 16,-3 4 8-16,-6 2 1 15,-20-1 6-15,-5-3-3 16,-3 0-4-16,4-8 5 15,4-8-6-15,8-5 14 16,11-12-26-16,7-3-43 0,0-8-108 16,10-17-600-1</inkml:trace>
  <inkml:trace contextRef="#ctx0" brushRef="#br0" timeOffset="187847.5952">19079 3023 1057 0,'0'0'109'0,"0"0"-44"15,0 0-19-15,0 0-1 16,0 0-16-16,0 0 1 16,-95 109 23-16,75-63-45 15,7 0 16-15,7-1-20 16,6-4-4-16,0-8 0 0,15-9-12 15,12-11-77-15,1-13-140 16,2-8-588-16</inkml:trace>
  <inkml:trace contextRef="#ctx0" brushRef="#br0" timeOffset="188492.4963">19295 3077 1086 0,'0'0'74'0,"0"0"6"16,0 0-16-16,0 0-36 0,0 0-9 15,0 0 20 1,42 64-9-16,-35-29-5 0,0 2-19 16,-6 2 34-16,-1 1-29 15,0-2-3-15,0-6 9 16,0-5-15-16,0-8 5 15,0-11-5-15,0-5 8 16,0-3-8-16,0-5 2 16,0-15 0-16,0-12-4 15,4-5-11-15,3-2-1 16,0-3-7-16,-3 0-24 16,-2-1 22-16,1 1 1 15,0 2 8-15,0 5 2 0,1 5 7 16,3 5 3-1,1 8 0-15,0 6-9 0,-2 5 7 16,-2 4 2-16,0 2 0 16,2 0-14-16,-1 12 11 15,-2 5-4-15,-1 1 2 16,-2 4 1-16,0-2 0 16,0 2 4-16,0-3 0 15,0 0 0-15,-2-3 4 16,2-2-3-16,0-2 0 15,0-2 2-15,5-2-6 16,8 0-5-16,5-1 0 16,1 0 1-16,-4 2 12 15,-2 2-5-15,-5 3 0 0,-8 1-15 16,0 5 15-16,-8 1 17 16,-12 4 1-16,-7 3 35 15,3-1-42-15,4-1 13 16,4-8-23-16,9-5 8 15,7-9-18-15,0-4-37 16,12-4-100-16,13-21-108 16,8-11-524-16</inkml:trace>
  <inkml:trace contextRef="#ctx0" brushRef="#br0" timeOffset="188724.5141">19725 3009 188 0,'0'0'795'0,"0"0"-713"16,0 0 13-16,0 0-4 16,80 0-21-16,-53 16 1 15,2 7-53-15,-3 5 6 16,-6 6-12-16,-8 5-11 16,-11 8 7-16,-1-1-3 15,-12 6-5-15,-16-2 42 16,-5-2-34-16,-9-3-5 15,-6-1-3-15,-2-3-41 16,-8-3-67-16,-5-2-271 16</inkml:trace>
  <inkml:trace contextRef="#ctx0" brushRef="#br0" timeOffset="199617.8962">3140 15738 467 0,'0'0'54'0,"0"0"-54"15,0 0 20-15,0 0-19 16,0 0 78-16,0 0-57 16,0 0-1-16,-7 0-12 15,17 0 5-15,17 0 100 16,10 0-46-16,12-4 8 16,6-9-34-16,1 0-32 15,5 0 0-15,0-2-3 16,-4 4 3-16,-5 1-7 0,-3 3-3 15,-11 4 5 1,-6 3-11-16,-15 0-23 0,-7 0-118 16,-10 0-36-16,0 1-4 15</inkml:trace>
  <inkml:trace contextRef="#ctx0" brushRef="#br0" timeOffset="200350.0234">3040 14757 574 0,'0'0'105'0,"0"0"-42"15,0 0-27-15,0 0-12 16,0 0 31-16,0 0-5 16,0 0-9-16,85-3-25 15,-45 0-11-15,-2 2 4 16,1-2-10-16,-5 0 1 0,-1 0-20 15,-9 1-97 1,-5 0-89-16,-10-5-145 0</inkml:trace>
  <inkml:trace contextRef="#ctx0" brushRef="#br0" timeOffset="201413.1004">3043 14004 415 0,'0'0'140'16,"0"0"-45"-16,0 0-19 15,0 0 31-15,0 0-3 16,0 0-57-16,-5 0-21 16,21-4-22-16,9-4-4 15,5 0 0-15,1 4 4 16,5 2-9-16,-2 2 4 16,2 0-167-16,-6 0-59 15</inkml:trace>
  <inkml:trace contextRef="#ctx0" brushRef="#br0" timeOffset="207010.0631">1480 652 834 0,'0'0'99'0,"0"0"-87"15,0 0-12-15,0 0 5 16,-6 94 27-16,21-49 0 16,1 3 1-16,2-1 9 15,-3-5-37-15,-2-6 13 16,-4-8-17-16,-4-11 6 16,-5-8-6-16,3-5 3 15,-3-4 0-15,0-4 60 0,0-19-6 16,0-12-45-16,0-8-13 15,-3-2 3-15,0-5-14 16,3 4 11-16,0 4 0 16,0 1-3-16,0 15-3 15,12 7 2-15,3 9 0 16,0 7-23-16,6 3 26 16,1 3-13-16,3 16 14 15,-4 8-4-15,-3 6 7 16,-10 1-9-16,-8 3 6 15,0-3 0-15,-8-1 0 16,-7-5 1-16,3-10 6 0,5-5-14 16,7-11-117-16,3-2-170 15,16-26-122-15</inkml:trace>
  <inkml:trace contextRef="#ctx0" brushRef="#br0" timeOffset="207230.4782">2047 585 723 0,'0'0'168'15,"0"0"-68"-15,0 0-9 16,0 0-39-16,0 0-14 16,-89 87-17-16,84-46 21 0,5-2-38 15,0 2 4-15,10-1-8 16,11-7 8-16,6-5-19 15,1-9-23-15,2-9-87 16,0-10-185-16,-2 0-277 16</inkml:trace>
  <inkml:trace contextRef="#ctx0" brushRef="#br0" timeOffset="207774.9166">2282 645 391 0,'0'0'481'0,"0"0"-454"15,0 0-24-15,0 0 33 16,0 0 60-16,-10 82-47 16,10-51-3-16,2 1 0 15,8 3-4-15,0 3-22 16,-2-4 21-16,2 0-36 15,1-6 2-15,-5-3 12 16,1-11-19-16,-3-6 0 16,-1-5 5-16,-1-3 1 15,-2 0 0-15,0-8 5 16,0-12 18-16,0-10-19 16,-5-2-9-16,-8-7 0 15,1-2-1-15,-4-1 3 0,2-2-4 16,0 1 1-16,2 2-7 15,10 5 4-15,-1 9 2 16,3 6 1-16,0 8 0 16,5 4-20-16,7 5 17 15,4 1-5-15,-1 3 6 16,7 0-6-16,0 4 10 16,2 13-2-16,-1 5 0 15,1 7 4-15,-2 2-4 16,-5 3 0-16,-3 3 0 15,-4-1 2-15,-5-2 1 16,-3-1 2-16,-2-6-3 0,0-3 5 16,0-5-9-16,0-3 2 15,0-9-49-15,0-5-101 16,-8-2-189-16,-7 0-464 16</inkml:trace>
  <inkml:trace contextRef="#ctx0" brushRef="#br0" timeOffset="207919.7478">2359 877 828 0,'0'0'153'0,"0"0"-113"16,0 0-35-16,0 0 3 16,0 0-8-16,91-62-66 0,-59 42-166 15</inkml:trace>
  <inkml:trace contextRef="#ctx0" brushRef="#br0" timeOffset="208230.9142">2693 560 824 0,'0'0'119'15,"0"0"-47"-15,0 0-23 16,0 0-14-16,0 0-7 15,-14 72-1-15,25-37 26 0,5 3-29 16,2 1 6 0,1-6 22-16,-1-5-52 0,0-8 22 15,-4-7-15-15,-1-7-6 16,-1-6-1-16,2 0 10 16,2-20-3-16,3-13 17 15,-2-5-17-15,-3-8-7 16,-6 1-9-16,-8 4-9 15,0 4-11-15,0 13-41 16,0 12-55-16,-3 6-63 16,1 6-80-16</inkml:trace>
  <inkml:trace contextRef="#ctx0" brushRef="#br0" timeOffset="208858.5367">3255 453 908 0,'0'0'94'16,"0"0"-86"-16,0 0 11 16,-13 73 72-16,13-39-47 15,11 4 31-15,4 2-46 16,2 2-11-16,-4-3 12 0,0 0-26 15,-2-9 28 1,-5-3-32-16,3-8 6 0,-5-8 9 16,-1-4-15-16,-3-7 2 15,0 0 12-15,2-11-12 16,-2-15 6-16,0-6-8 16,0-9 0-16,0-3-2 15,-9-2 2-15,-3 0-7 16,1 5 0-16,-2 7-13 15,4 2 18-15,3 10 0 16,3 4 2-16,0 3-4 16,3 7 3-16,0 2-1 15,0 6 2-15,0 0-29 16,13 0 26-16,3 9 2 16,-3 8-5-16,-2 5-3 0,-1 2 11 15,-6 2-2-15,1-2 0 16,-1-2-38-16,2-5-5 15,6-6-27-15,7-4-5 16,4-6 30-16,1-1-9 16,-3 2 53-16,-5 2-8 15,-5 8 11-15,-5 2-2 16,-6 6 21-16,0 6 46 16,-5 4 10-16,-13 4-26 15,-4 2 5-15,1-5-19 16,3-1-36-16,12-10 9 15,4-12-10-15,2-8-50 16,14-2-119-16,13-27-120 16</inkml:trace>
  <inkml:trace contextRef="#ctx0" brushRef="#br0" timeOffset="209082.4818">3680 447 715 0,'0'0'183'0,"0"0"-154"16,0 0-20-16,0 0-4 15,0 0 68-15,0 0-41 16,97 101-5-16,-75-64 21 16,-4 7 0-16,-6-1-29 15,-12 0-8-15,0-3-4 0,0-5-14 16,-10-6 6-16,4-10-185 15,3-8-310-15</inkml:trace>
  <inkml:trace contextRef="#ctx0" brushRef="#br0" timeOffset="209734.8029">4568 528 649 0,'0'0'151'0,"0"0"-131"0,0 0 34 15,0 0 5-15,0 0 15 16,0 0-26-16,76-26-37 15,-46 17 2-15,-2 6-13 16,-1 1-53-16,-8 2-195 16,-10 2-261-16</inkml:trace>
  <inkml:trace contextRef="#ctx0" brushRef="#br0" timeOffset="209859.6372">4712 744 567 0,'0'0'173'0,"0"0"-157"15,0 0 31-15,0 0-14 16,105-55-33-16,-58 22-30 16,-3-5-181-16</inkml:trace>
  <inkml:trace contextRef="#ctx0" brushRef="#br0" timeOffset="210331.7015">5165 413 834 0,'0'0'141'0,"0"0"-141"0,0 0 11 16,0 0 20-16,0 0 50 16,22 89-58-16,-11-52 27 15,1 0-31-15,2-3-10 16,-4-2 8-16,-1-7-17 15,-3-11 0-15,-3-4 4 16,0-5 2-16,-3-5-6 16,0 0 14-16,0-15 13 15,0-10-4-15,0-5-22 16,-9-6-2-16,2-3 0 16,-1-3-33-16,2-2 8 0,-1 3-4 15,7 5 24-15,0 3 0 16,0 9 10-16,2 7-4 15,12 11 0-15,-2 4-4 16,6 2-1-16,0 7 0 16,3 15 2-16,1 8-6 15,-6 6 14-15,-6 3-5 16,-3 1 0-16,-7-6 7 16,-3-4-16-16,-11-1 10 15,1-8-1-15,3-6 6 16,1-3-6-16,6-12-66 15,3 0-133-15,0-18-233 16</inkml:trace>
  <inkml:trace contextRef="#ctx0" brushRef="#br0" timeOffset="210625.8044">5622 409 91 0,'0'0'808'0,"0"0"-774"15,0 0 22-15,0 0 22 16,0 0-60-16,0 0 27 16,-52 47-18-16,43-23-18 15,0 2 10-15,3 2-12 0,2 1 20 16,4 3-21-16,0-1 3 15,12 0-9-15,6-5 0 16,7-5-9-16,1-6-17 16,4-9-153-16,2-6-56 15,-1 0-292-15</inkml:trace>
  <inkml:trace contextRef="#ctx0" brushRef="#br0" timeOffset="211194.6675">5835 413 645 0,'0'0'252'0,"0"0"-242"15,0 0-7-15,0 0 12 16,0 0 18-16,0 0 19 15,14 85-19-15,-7-57 7 16,-1 0-6-16,0 2-22 16,-3-5 2-16,-1-5 1 15,1-6-13-15,-3-8 4 16,1-3-6-16,-1-3 1 16,0 0 16-16,2-4-5 0,-2-15 19 15,0-4-26-15,0-5-5 16,0-2-10-16,0-1-4 15,-2-1-7-15,-2 0 10 16,4 2-1-16,0 5 12 16,0 8-3-16,0 1 4 15,3 3-8-15,4 2 2 16,2 3-7-16,0 3 5 16,3 5 1-16,3 0 6 15,0 0-5-15,4 0 3 16,-4 10-1-16,2 4 3 15,-2 3 0-15,-4 5-2 0,0 0 0 16,-5 7 2 0,-2-1 8-16,-1 5-5 0,-3-2 28 15,0-2-13-15,0-3-4 16,0-3-1-16,0-3-9 16,0-6-1-16,0-8-3 15,0-1-5-15,0-5-78 16,0 0-187-16,0-9-153 15</inkml:trace>
  <inkml:trace contextRef="#ctx0" brushRef="#br0" timeOffset="211352.6578">5928 553 644 0,'0'0'212'0,"0"0"-171"0,0 0-40 16,0 0 23-16,0 0 44 15,0 0-45-15,91 0-23 16,-60-11-83-16,-4-4-325 16</inkml:trace>
  <inkml:trace contextRef="#ctx0" brushRef="#br0" timeOffset="211831.4399">6207 327 789 0,'0'0'150'0,"0"0"-73"0,0 0-9 15,0 0-22-15,0 0-45 16,0 0 7-16,48 38 44 16,-23-11-34-16,2 3-3 15,-5 1-4-15,-7 4-4 16,-6 4 24-16,-9 1-21 16,0-1 11-16,-6-2-19 15,-12-2 2-15,-3-5 0 16,3-7-4-16,-1-3-51 15,5-13-99-15,3-7-226 0</inkml:trace>
  <inkml:trace contextRef="#ctx0" brushRef="#br0" timeOffset="212149.793">6662 389 768 0,'0'0'211'0,"0"0"-211"0,0 0 0 16,0 0 35-16,0 0 41 15,0 0-23-15,55 89-1 16,-43-58-38-16,-3-1-2 16,-5-4-12-16,-1 1 0 15,-1-7-18-15,-2-4-103 16,0-9-172-16,-2-7-352 16</inkml:trace>
  <inkml:trace contextRef="#ctx0" brushRef="#br0" timeOffset="212290.8904">6665 585 809 0,'0'0'102'0,"0"0"-74"15,0 0 52-15,0 0-53 16,89-41-19-16,-53 31-8 16,3-1-57-16,-8-2-281 15</inkml:trace>
  <inkml:trace contextRef="#ctx0" brushRef="#br0" timeOffset="212758.254">7048 392 249 0,'0'0'640'0,"0"0"-622"15,0 0 1 1,0 0 13-16,0 0 63 0,0 0-35 15,-7 78-31-15,11-50-10 16,6-2-2-16,-2 3 4 16,1-5 7-16,-3 0-21 15,-2-6 1-15,-2-5 9 16,-2-5-12-16,0-3 0 16,1-5-2-16,-1 0 0 15,0-5 14-15,0-17-4 16,0-5-8-16,0-2-5 15,0-2-1-15,-1-5-4 16,-5 1-26-16,0-2 14 16,3 3-3-16,3 0-5 0,0 6 18 15,6 7-4-15,7 4-16 16,2 10 19-16,2 6-11 16,-1 1 12-16,-4 7 6 15,2 15-5-15,-4 6 6 16,-6 3 0-16,-4 3 0 15,0-1 0-15,-19-5 7 16,1-2-3-16,-3-4 8 16,1-6-12-16,10-4-32 15,6-9-227-15,4-3-290 16</inkml:trace>
  <inkml:trace contextRef="#ctx0" brushRef="#br0" timeOffset="213014.8303">7402 326 797 0,'0'0'150'16,"0"0"-118"-16,0 0 36 15,0 0 12-15,0 0-17 16,-47 80-19-16,44-47-1 15,3-5-31-15,0 2-4 16,0-1 0-16,14-7-3 0,2-3 0 16,1-10-5-16,8-8-128 15,-3-1-135-15,-1-9-436 16</inkml:trace>
  <inkml:trace contextRef="#ctx0" brushRef="#br0" timeOffset="213625.6493">7610 377 890 0,'0'0'80'15,"0"0"-17"-15,0 0 7 16,0 0-39-16,0 0 35 16,0 0-33-16,-6 79 2 0,14-48-4 15,-2-3-28-15,6 0 17 16,-2-1 1-16,0-5-18 15,-1-4 8-15,-4-5-10 16,-2-6 6-16,0-5-7 16,-3-2 7-16,2 0-7 15,-1-4 6-15,2-14 5 16,1-5-3-16,-1-4-8 16,-3-2-1-16,0 0-4 15,0-3-13-15,0-1 13 16,-10 4-7-16,1-2 12 15,0 3 1-15,2 1-1 0,5 4 0 16,2 1 0 0,0 11 0-16,0 5-5 0,7 2 2 15,4 4 3-15,1 0-9 16,0 9 9-16,-2 9-2 16,-4 5 0-16,-3 2-20 15,-3 1 13-15,0-2-5 16,0-2 1-16,-9-2 6 15,3-6 8-15,6-7-1 16,0-1 0-16,0-5-10 16,12 1 9-16,3 1 1 15,5 4-1-15,-1 0-2 16,0 3 3-16,-5 0 0 0,-5 2-7 16,-5 3 9-1,-4-1-7-15,0 8 5 0,-13-1 0 16,-5 0 23-16,0-1-14 15,3-6 1-15,9-3-10 16,6-6-7-16,0-5-66 16,3 0-218-16,15-22-140 15</inkml:trace>
  <inkml:trace contextRef="#ctx0" brushRef="#br0" timeOffset="213874.6617">7921 327 700 0,'0'0'65'0,"0"0"5"0,0 0 17 16,0 0 44-16,82 20-78 16,-63 5-9-16,-4 1-6 15,-3 7-13-15,-9 1 17 16,-3 3-18-16,0 3-8 15,-12 5 5-15,-9 1-20 16,-9 1 11-16,-4 0-12 16,-8-1-2-16,-4-2-63 15,-10-5-230-15</inkml:trace>
  <inkml:trace contextRef="#ctx0" brushRef="#br0" timeOffset="225658.27">3173 15794 511 0,'0'0'102'0,"0"0"-18"15,0 0-50-15,0 0 43 16,0 0 20-16,0 0-8 15,0 0-11-15,-36-24-57 16,36 24-19-16,3 0 8 16,20 0-1-16,11 0 26 15,8 0 8-15,8 5-35 16,5 0 11-16,3 1-11 16,1-2-2-16,-1-1 6 15,-4-3-10-15,-5 0 2 16,-7 0 1-16,-6 0-5 0,-4 0 0 15,-9 0 0-15,-3 0 3 16,-12 0-3-16,-6 0 3 16,-2 0-2-16,0 0-1 15,0-3-6-15,0 0-23 16,-2-2-87-16,-10-5-163 16,-6-4-203-16</inkml:trace>
  <inkml:trace contextRef="#ctx0" brushRef="#br0" timeOffset="226391.9024">3252 14696 467 0,'0'0'79'16,"0"0"19"-16,0 0-57 16,0 0 7-16,0 0 5 15,0 0-3-15,-2 0-36 16,23 5 64-16,11 1-14 0,8-1-31 15,2 1-28-15,1-4 9 16,3 0-11-16,-1-2-3 16,0 0 0-16,-5 0-55 15,-3 0-78-15,-7-3-94 16,-12-5-157-16</inkml:trace>
  <inkml:trace contextRef="#ctx0" brushRef="#br0" timeOffset="226857.6211">3031 13965 553 0,'0'0'65'0,"0"0"35"16,0 0-93-16,0 0 6 15,0 0-11-15,0 0 0 16,128-39-4-16,-69 27-35 16,3-6-393-16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57:57.429"/>
    </inkml:context>
    <inkml:brush xml:id="br0">
      <inkml:brushProperty name="width" value="0.05292" units="cm"/>
      <inkml:brushProperty name="height" value="0.05292" units="cm"/>
      <inkml:brushProperty name="color" value="#FF0000"/>
    </inkml:brush>
  </inkml:definitions>
  <inkml:trace contextRef="#ctx0" brushRef="#br0">16755 5767 437 0,'0'0'153'0,"0"0"-54"0,0 0-77 16,0 0 56-16,0 0-15 15,0 0-8-15,0 0 67 16,-19-18-55-16,19 18-49 16,0 0 11-16,0 0-29 15,0 0 0-15,22 0 7 16,11 1 7-16,12 1 0 15,14 0 0-15,10-2-8 16,10 0 10-16,6 1-15 16,4-1-1-16,4 0 6 15,1 0 11-15,6 0-26 16,6 0 9-16,1 0 0 16,4 0-3-16,-1 0 3 0,-1 0 0 15,-5 0-1-15,-3 0 5 16,-6 0-4-16,-9 0 0 15,-7 2-4-15,-4-1-4 16,-9 1 11-16,-2-2-3 16,-8 0 6-16,-2 0 1 15,-8 0-11-15,-4 0 4 16,-6 0 0-16,-8 0 12 16,-7 0-10-16,-6 0 2 15,0 0 12-15,0 0-6 16,5 0 6-16,-1 0-16 15,2 0 6-15,1-3 11 16,-6 0-12-16,0 1-5 16,-3-1 0-16,-6 0 15 0,-1 2-16 15,-2-1 1-15,-2 0 0 16,2 2-15-16,1 0-58 16,-4 0-216-16,-1-3-192 15</inkml:trace>
  <inkml:trace contextRef="#ctx0" brushRef="#br0" timeOffset="24028.8813">18334 8081 295 0,'0'0'73'16,"0"0"-24"-16,0 0-13 0,0 0 43 16,0 0 7-1,0 0 5-15,0 0 3 0,-23-66-18 16,13 62 9-16,-1 2-31 16,-5 1-22-16,-2 1 14 15,-3 0-24-15,0 0 13 16,-1 0-16-16,5 7-13 15,5 1 15-15,8-2 4 16,4 1-8-16,0-1-10 16,19 1-2-16,21 0 20 0,13-6 8 15,23-1-16 1,13 0 2-16,10-8-14 0,4-6-1 16,1 1-4-16,-2 2-56 15,-8-2-126-15,-19-4-370 16</inkml:trace>
  <inkml:trace contextRef="#ctx0" brushRef="#br0" timeOffset="80595.3763">17247 8922 153 0,'0'0'149'15,"0"0"-73"-15,0 0-17 16,0 0 10-16,0 0 41 16,0 0-60-16,0 0 16 15,-33-58-37-15,31 57 49 16,0-1-55-16,1 1 1 15,1 1 57-15,0 0-27 16,0 0-9-16,-2 0-6 16,2 0-15-16,0-2 11 0,0 2-4 15,0 0 12 1,0-1 6-16,0 1-25 0,0 0 7 16,0 0-12-16,0-2-18 15,10-3 12-15,9-1-2 16,3 2-7-16,3 3-4 15,-1 1 7-15,-3 0-6 16,-1 0-1-16,0 0 3 16,-5 8-9-16,-4 3 6 15,-4 3-5-15,-6 3 5 16,-1 2-5-16,0 3 5 16,-17 1 2-16,-4 2 2 0,-3-1 1 15,-2-2-5 1,0-3 5-16,8 1-5 0,3-3 2 15,4-3 7-15,3-2-9 16,5-5 4-16,1-3-12 16,2-2 8-16,0 2-10 15,0 1 9-15,0-4 1 16,11 5 0-16,2-1 0 16,2 0 1-16,3 1-1 15,1 0 0-15,-2 3 6 16,-1 1-2-16,-4 2-4 15,-6 1 0-15,0 4-10 16,-6 2 11-16,0 2-6 16,0 2 5-16,-14-1 0 15,-5 2 1-15,-1-2 10 0,-3-3-11 16,2-2 0-16,0-3 0 16,0-4 6-16,0-5-4 15,3-1-2-15,-3-4 9 16,1 0 2-16,0 0-9 15,-2 0 3-15,2 0 3 16,2 0-13-16,0 0 5 16,5-4-51-16,1 1-45 15,7 0-211-15</inkml:trace>
  <inkml:trace contextRef="#ctx0" brushRef="#br0" timeOffset="82478.9818">1182 10803 667 0,'0'0'5'0,"0"0"26"15,0 0-4-15,0 0 20 16,0 0 11-16,0 0-55 15,0 0-3-15,-33 33 0 16,43 53 15-16,-1 17 52 16,-4 16-28-16,-1 9-4 15,1 5-34-15,5-5 7 16,10-17-1-16,5-23-7 16,9-33 3-16,3-26 5 15,4-20 12-15,-4-9 32 16,6-24-17-16,-1-23-13 0,0-18-4 15,-4-15-13 1,-6-6-5-16,-11 2 0 0,-14 3-45 16,-7 10 23-16,0 10-2 15,-21 9-3-15,-4 13 22 16,0 14-33-16,1 15 35 16,6 10-11-16,-4 40 6 15,8 27 8-15,-2 23 2 16,11 20 0-16,5 0 15 15,8-15-16-15,19-21-1 16,13-28 0-16,6-24 6 16,6-15 26-16,-1-7-20 15,4-10-5-15,-4-22 12 0,-8-8-17 16,-10-13 1 0,-8-5-3-16,-10-3-31 0,-15-1 0 15,0 6-5-15,-24 5-32 16,-12 6 49-16,-7 5-12 15,-5 13 16-15,-2 13-42 16,0 14-13-16,3 21 65 16,4 32 4-16,7 22-3 15,12 22-1-15,18 7-120 16,6-6-211-16</inkml:trace>
  <inkml:trace contextRef="#ctx0" brushRef="#br0" timeOffset="84162.4897">19562 9039 472 0,'0'0'319'0,"0"0"-179"16,0 0-84-1,0 0-28-15,0 0 56 0,0 0-63 16,5-3-12-16,1 32 70 16,3 12-56-16,-4 4 14 15,2 2-19-15,-4-2-17 16,1-5 18-16,-1-4-16 16,-1 1-3-16,-1-5 0 15,-1-2-19-15,0-1-121 16,0-4-154-16,-15-6-339 15</inkml:trace>
  <inkml:trace contextRef="#ctx0" brushRef="#br0" timeOffset="84382.4463">19360 9728 511 0,'0'0'371'0,"0"0"-287"15,0 0-34-15,86-9 37 16,-44 0-4-16,9-2-64 16,4 1 24-16,0 1-32 15,-3 5 3-15,-1 4-28 16,-7 0-4-16,-8 0-75 16,-10 9-20-16,-13 3-117 15,-11 1-418-15</inkml:trace>
  <inkml:trace contextRef="#ctx0" brushRef="#br0" timeOffset="84748.9063">19798 9951 811 0,'0'0'130'0,"0"0"-51"16,-84 0 28-16,47 0-30 15,0 0-6-15,4 11-17 16,9 0-37-16,6 3 0 16,9 0-11-16,8 2 0 15,1 1-8-15,4 0 2 0,20-1 0 16,3-1-3 0,6 1 8-16,-3-1-5 0,-8 4 4 15,-4 1 3-15,-9 2-13 16,-9 2 6-16,0 0 0 15,-17 2-1-15,-14-2 6 16,-7 3-3-16,-6-2-2 16,0-6 11-16,2-4-8 15,6-4-3-15,4 1 0 16,7-4-7-16,3-4-48 16,7-4-176-16,0 0-838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7:01:15.4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2060"/>
    </inkml:brush>
  </inkml:definitions>
  <inkml:trace contextRef="#ctx0" brushRef="#br0">11173 5464 286 0,'0'0'21'16,"0"0"-19"-16,0 0-4 16,0 0 0-16,0 0 2 15,0 0 9-15,-84-36-6 16,75 31 51-16,4-1 2 15,2 3-51-15,2 0 42 0,-1 3-33 16,2-2 14-16,-1 2 5 16,1 0-25-1,0 0 29-15,0 0-30 0,0 0-5 16,0 0 12-16,0 0-7 16,5 0 9-16,9 7 24 15,1 0-25-15,6-1 11 16,7 1-5-16,8-4-11 15,12 0 4-15,16-1 0 16,11-2-6-16,14 0 1 16,10 0-6-16,5-10 10 15,3 1-13-15,1 3 0 16,-10 3 2-16,-5 1-2 16,-7 0 0-16,-4-1-2 15,-7 3 11-15,-5-5-2 0,-2 1-7 16,-2-1 0-16,-2 0-7 15,-1 0 22-15,-6-2-12 16,-11 4-1-16,-8 1 2 16,-9 2 2-16,-11 0-6 15,-5-1 0-15,-7 1 3 16,-3 0 0-16,-3 0-3 16,0 0 0-16,0 0-4 15,0 0 1-15,0 0 3 16,2 3-25-16,-1 2-66 15,-1-2-221-15</inkml:trace>
  <inkml:trace contextRef="#ctx0" brushRef="#br0" timeOffset="6882.4539">5498 5613 440 0,'0'0'56'0,"0"0"18"16,0 0-1-16,0 0-43 16,0 0 83-16,0 0-54 0,0 0-15 15,0 0-7-15,-35-34-23 16,21 34 10-16,-1 0-21 15,-3 6 12-15,-3 5-15 16,-1 2 2-16,4-1-2 16,-4 4 12-16,-2 1-4 15,1 2-2-15,-2-1 21 16,4-2-23-16,8-2 27 16,1 0-31-16,4 1 6 15,1 3-8-15,1 5 9 16,0 4-7-16,3 2 0 15,3 8 7-15,0-1-10 16,0 3 3-16,0-1 0 16,0-2-2-16,0-2 6 0,0-2-4 15,0 0 0-15,5-1 10 16,5 0-23-16,-1 0 13 16,0 0 0-16,4-1-1 15,2-1 2-15,0 0-1 16,2-2 1-16,3-2 9 15,1-1-9-15,3-1-1 16,3-3 1-16,3 1-10 16,3-4 15-16,1-2-6 15,1-2 0-15,0-4 15 16,2 1-24-16,1-3 9 16,3-1 0-16,-2-2 3 15,1-3 1-15,-1 2-4 0,3-3 0 16,0 0 2-16,2 0-2 15,4 0 0-15,3 0 7 16,-2 0-9-16,2-4 5 16,0 1-3-16,1 1 0 15,-1 1 0-15,2 1 0 16,4 0 0-16,-2 0 2 16,4 0-16-16,-2 0 11 15,1 0-13-15,2 0-11 16,1 0 0-16,0 0 22 15,-1 0-5-15,0 0 10 16,-3 1-7-16,-1 1-2 0,1 1-4 16,3 0 10-16,-1 0-33 15,1 0 18-15,0-2-2 16,-1 0-4-16,2-1 13 16,-1 3-15-16,7-3 26 15,0 0-8-15,2 0 21 16,-4 0-24-16,1 0 11 15,-2 0 0-15,4 0-3 16,3 0 3-16,1 0 0 16,1 0-4-16,1 1 11 15,0 4-8-15,6 1 1 16,-4 1 0-16,0-2 12 16,3 0-6-16,-1 2-6 0,2-2 7 15,2 0-2-15,3-3-1 16,-1 0 1-16,-5-2 4 15,-5 0 15-15,1 0-21 16,-3 0-3-16,-2 0 2 16,-3 0 7-16,-4 0-10 15,-4 0 1-15,-2 0 0 16,1 0 8-16,-3 0-5 16,-4 0-3-16,-5 0 0 15,-1 1-1-15,-3 1 1 16,0-2 0-16,1 1 5 15,-4-1-3-15,-1 0-2 0,-1 0 0 16,-2 0 3 0,-2 0 3-16,-2-8-11 0,2 2 5 15,0-1 0-15,-2-2 0 16,-1 2 6-16,-2 0-6 16,0 0 0-16,-1 1 6 15,1-1-10-15,1 0 4 16,-1 2 0-16,2-2 1 15,1 1 8-15,1 0-9 16,-1 0 0-16,5 0-1 16,-3 1 1-16,1-2 0 15,-1 2 1-15,-2-3-9 16,2 3 16-16,0-1-6 16,-2 1-2-16,1-1-3 15,-3 0 3-15,3 1 0 0,-2-3 5 16,-2-1-7-16,0-1 8 15,-4 0-6-15,0-1 1 16,-4 1 11-16,-3 0-12 16,1-2 0-16,-5 2 3 15,1-3 0-15,-7-1-1 16,-2-3-2-16,-2-3 11 16,-2-2-3-16,-1-3-7 15,0-3 3-15,0 3-1 16,0 0 25-16,0 5-24 0,0 0 22 15,2 1-10 1,-2 3-13-16,0-1 25 0,0 0-18 16,0 1-8-16,0-1 13 15,0-1-2-15,-9-3-6 16,-3-2-7-16,-3-2 7 16,-3-2-4-16,2-2-3 15,-3 1 1-15,2 3 23 16,-4 3-16-16,2 3-7 15,-1 2 21-15,-1 0-15 16,-2 4 2-16,-1 1-9 16,-4 0 8-16,-3 3-9 15,-4 1 1-15,-1 0 0 16,-3 2-7-16,0 1 17 16,-1-1-10-16,-2 2 0 0,2 0 4 15,-5 1-5-15,2 0 2 16,0-1-1-16,2 1 0 15,4-1 8-15,1 1-8 16,1-2 0-16,2 5 1 16,0-2-2-16,0 1 6 15,-1 1-5-15,-1 0 0 16,-2 0-4-16,-1 0 4 16,2 0 0-16,-4 0 0 15,5 0-10-15,-1 0 16 16,-1 0-6-16,1 0 0 15,-3 1 10-15,-2 1-11 0,0-2 1 16,-1 3-3 0,1-1 3-16,1 0 1 0,-1-2 1 15,-2 0-2-15,1 0 1 16,0 0-4-16,-5 0 3 16,1 0 0-16,-5 0-5 15,-2 0 16-15,0 0-11 16,-1 0 0-16,-1-2 7 15,1 2-12-15,2 0 5 16,-2 0 0-16,4 0-8 16,-6 0 19-16,-2 0-11 15,2 0 0-15,-2 2-5 16,-1 2 4-16,1 1 1 16,0-1 0-16,-6 1-3 15,7-1 4-15,-1-3-1 0,6-1 0 16,1 0 7-16,4 0-9 15,0 0 2-15,2 0 0 16,-2 0-11-16,-1 0 15 16,-6-1-4-16,0 0 0 15,-3 1 10-15,-3 0-12 16,-3 0 2-16,-4 0 0 16,-2 1-6-16,5 3 10 15,3-3-4-15,9 1 0 16,-2-1-3-16,0-1 0 0,1 0 3 15,-2 0 0 1,1 0-3-16,2 0 11 0,-2 0-8 16,3 0 0-16,-1 0 7 15,-2 4-11-15,-1 4 4 16,1 1 0-16,1-1-9 16,-1 1 9-16,4-1 0 15,6-1 1-15,2 0 10 16,-2-1-11-16,0-4 0 15,0 0 0-15,1-2-3 16,1 0 3-16,4 0 0 16,1 0-1-16,1 1 3 15,5 2-2-15,-1 0 0 16,1-1 0-16,7 1-11 16,0-3 22-16,1 0-11 0,3 0 0 15,-3 0-1 1,0 0-2-16,-2 0 3 0,-4-3 0 15,1 1 3-15,-3 2 0 16,-5 0-3-16,0 0 0 16,-1 0 2-16,-1 2-2 15,1 5 0-15,4 3 0 16,4-2-13-16,7-3 15 16,4 2-2-16,8-5 0 15,3 1 0-15,4-1-6 16,3 3-73-16,0 2-95 15,0 3 0-15,0-2-104 0</inkml:trace>
  <inkml:trace contextRef="#ctx0" brushRef="#br0" timeOffset="15724.6425">18181 5494 455 0,'0'0'175'16,"0"0"-104"-16,0 0-11 16,0 0-9-16,0 0 20 15,0 0-3-15,0 0-44 0,0 0-22 16,78-38 8-1,-53 37-12-15,2-1 2 0,-4 2 0 16,-1 0 10-16,-3 0-8 16,-7 0-2-16,-4 0 0 15,-4 0 9-15,-4 0-9 16,0 0 0-16,0 0-5 16,-7 0 0-16,-15 0-12 15,-7 0-6-15,-8 0 4 16,4 0 19-16,9 0 0 15,7 2 13-15,13-2-5 16,2 0-8-16,2 0-11 16,0 0 5-16,6 0-9 15,20 4 15-15,10 1 22 0,11-2-22 16,4 4 1-16,4 0-4 16,-3 3-25-16,-11 0-150 15,-14 0-251-15</inkml:trace>
  <inkml:trace contextRef="#ctx0" brushRef="#br0" timeOffset="21582.8254">14356 5691 223 0,'0'0'535'0,"0"0"-416"16,0 0-96-16,0 0 10 15,0 0 11-15,0 0-13 0,0 0-9 16,-4 0-19-16,10 0-1 15,9 0 9-15,4 0 30 16,3 0 22-16,3 0-47 16,-4 0-7-16,-5-1 5 15,-5-4-8-15,-6 3-12 16,-3 2-9-16,-2 0-88 16,0-1-205-16</inkml:trace>
  <inkml:trace contextRef="#ctx0" brushRef="#br0" timeOffset="22792.7067">14401 5531 884 0,'0'0'107'16,"0"0"-84"-16,0 0-20 16,0 0 6-16,0 0-9 15,0 0 0-15,20 43 8 16,-14-2 67-16,3 4-44 16,-5-3-13-16,-1-3 29 15,0-5-24-15,-1-7-21 16,-1-7 3-16,-1-7-5 0,3-6 7 15,-3-4-6-15,1-3 1 16,1 0 9-16,4-3 8 16,8-14-17-16,6-4 1 15,9-4-3-15,-1 11-11 16,-3 6 1-16,-3 8-22 16,-5 0 17-16,-3 10 14 15,-1 8-6-15,-2 5 7 16,2-3-10-16,-2-3 19 15,1-3-10-15,-1-6 1 16,0-4 0-16,-1-4 0 16,6 0 1-16,2-12 7 0,2-9 7 15,4-4-11 1,-4-2-2-16,0 1-2 0,-5 4 0 16,-8 8 1-16,-2 7-1 15,-5 6 0-15,0 1-1 16,0 0-49-16,0 0 48 15,0 10-13-15,0 5 15 16,-3 2 3-16,1 0-1 16,2-1 11-16,0-5-13 15,0 0-8-15,10-5 8 16,4-4 0-16,3-2 8 16,5-2 0-16,5-13-2 15,0-5-5-15,2-2 10 16,-2-2-7-16,-3-1-4 15,-4 3 0-15,-3-1 4 0,-4 1 14 16,-3 0 2-16,-4 5-9 16,-3 6 16-16,-2 6-10 15,-1 5 12-15,0 0-29 16,0 0-13-16,0 0 12 16,-4 22-7-16,-14 8 8 15,-3 6 8-15,2 4-3 16,1 3 0-16,3-3-5 15,2 0 0-15,5 1 1 16,4-7-1-16,4-2 0 16,0-6-2-16,0-6 0 15,10-8 2-15,6-3 0 0,1-8 1 16,4-1 0-16,-2-3-1 16,-2-16-2-16,-3-1-21 15,-9-1-11-15,-5-1 17 16,0 0 7-16,-2 3-8 15,-9 0 14-15,-1 9-2 16,1 4 6-16,1 3 0 16,2 3-11-16,3 0 6 15,4 0-3-15,1 0 8 16,0 0-5-16,0-1-6 16,0-2 11-16,11-1-3 15,5-5 6-15,5-2 1 16,0-1-4-16,1-2 0 0,-1-1 5 15,-1-3 0-15,-3-1 0 16,-4-1 31-16,3 0-12 16,-6 1 1-16,-4-1-5 15,0 3-1-15,-2 3 22 16,-2 4-19-16,-1 6 3 16,-1 2-18-16,0 2-4 15,0 0-6-15,0 8-5 16,0 12 8-16,0 5-4 15,0 0 9-15,0 0-10 16,5-3 5-16,10-2-113 16,7-9-146-16,5-4-622 0</inkml:trace>
  <inkml:trace contextRef="#ctx0" brushRef="#br0" timeOffset="24210.6312">15791 5908 925 0,'0'0'84'15,"0"0"-65"-15,0 0-9 16,0 0 66-16,0 0-55 16,101-99-2-16,-78 67-13 15,-4 0 3-15,-3 0-5 16,-6 2 3-16,-5 1-2 15,-5 4 26-15,0 5-3 16,0 7 26-16,0 6-14 16,0 6-20-16,0-1 11 15,0 2-31-15,0 0-8 0,-3 14 7 16,3 13 1-16,-2 6 1 16,2 0-1-16,0 1 0 15,0-1 6-15,0-5-4 16,0-5 1-16,2-6-3 15,1-7 7-15,1-6-15 16,-1-4 8-16,1 0 0 16,6-1 18-16,4-21-17 15,4-3-1-15,3-2 0 16,-4 6-13-16,-1 8 13 16,-5 7-16-16,-1 6 9 15,-3 0 4-15,1 8 6 16,1 10-3-16,0 1 0 0,0 5 3 15,-1-4-7-15,3-3 4 16,3-5-4-16,0-1 1 16,1-7 4-16,2-3-1 15,1-1 2-15,2-1 14 16,2-10-18-16,0-5 2 16,-1 1-2-16,-4 3 1 15,-5 2 2-15,-5 5 5 16,-6 0-6-16,-1 5-6 15,0 0 1-15,-1 0-18 16,-16 0 23-16,-7 8 1 16,0 6 3-16,2 3-2 0,4 0-1 15,2 1 0 1,4 2-1-16,2 0 0 0,3-3 0 16,4 0-7-16,3-5 7 15,0 0-5-15,3-7 1 16,14-4 4-16,1-1 7 15,6 0-6-15,-2-6 8 16,2-10-15-16,-8-4 6 16,-3 1-5-16,-6-1-3 15,-5-1-2-15,-2 6 2 16,0-2-3-16,0 5-1 16,-9 2 9-16,-2 1 3 0,-1 6 0 15,6 3-3-15,-3-2 3 16,4 2-2-16,2 0-3 15,2 0 5-15,1 0-4 16,-2 8 4-16,2 3 0 16,0-2-1-16,0-1-11 15,5 1 8-15,8-6 1 16,1 0-1-16,5-3 2 16,4 0-6-16,3-3-8 15,6-11 7-15,-1 2-23 16,0-5 15-16,-4 4 1 15,-8 6-6-15,-5 3 21 16,-5 4-3-16,-5 0-3 16,-4 2 7-16,0 7-31 15,0 6 31-15,0 2-1 0,0 0 1 16,0-2 13-16,0 1-13 16,0-7 0-16,0 0-3 15,6-5 13-15,6-4-10 16,8 0 0-16,-1 0 7 15,1-11-8-15,-1-5 5 16,0 0-3-16,-1-1-1 16,0 0 11-16,0-3-9 15,-6-1 14-15,0-2 11 16,-5 2 47-16,-1 2-35 16,-3 3 2-16,-1 4-3 15,-2 8-19-15,0 2 5 16,0 2-17-16,3 0 0 0,-3 0-14 15,3 12 2-15,1 5 5 16,1 2 2-16,3-4 15 16,-1-2-33-16,3-2 16 15,3-4-56-15,2-6-28 16,6-1-154-16,4 0-347 16</inkml:trace>
  <inkml:trace contextRef="#ctx0" brushRef="#br0" timeOffset="24322.753">16989 5741 936 0,'0'0'257'0,"0"0"-176"16,0 0 11-16,0 0-57 0,0 0-32 15,0 0-6-15,-34-11-91 16,30 11-351-16</inkml:trace>
  <inkml:trace contextRef="#ctx0" brushRef="#br0" timeOffset="25677.7464">17910 5738 565 0,'0'0'160'15,"0"0"-68"-15,0 0-1 16,0 0 22-16,0 0-55 15,0 0-36-15,50-45-6 16,-27 44-8-16,-3 1-4 16,-1 0-4-16,-3 4 7 15,-7 7-10-15,-6 3 3 0,-3-2 0 16,0 1-12-16,0-1 24 16,-5-2-12-16,-1-3 14 15,2-3-7-15,2-1-10 16,2-1 3-16,0 2 0 15,0 2-1-15,3 4 4 16,9-1-3-16,-1 3 4 16,-1 5 2-16,-4 0-8 15,-4 2 2-15,-2 3 0 16,0 2-5-16,-15-4 10 16,-3-1-1-16,-1-2 30 15,0-2-20-15,6-6 13 0,6-4-26 16,4-2 3-16,3-1-8 15,0-2-28-15,1 0-124 16,20-16-335-16</inkml:trace>
  <inkml:trace contextRef="#ctx0" brushRef="#br0" timeOffset="27460.5741">17907 5712 540 0,'0'0'103'16,"0"0"-36"-16,0 0-12 15,0 0 88-15,0 0-25 16,0 0-71-16,0 0-24 16,104-72 0-16,-77 72-20 15,-3 0 18-15,-2 3-14 16,-2 13 4-16,-10 3-17 15,-5 7 7-15,-5 5-1 16,0 1 11-16,-11 3-10 16,-5-2 9-16,-2-6-10 0,0-3 9 15,3-7-5-15,4-5-4 16,6-5 0-16,2-2-3 16,3-5 8-16,0 0-5 15,0 0 4-15,0 2 1 16,0 3-10-16,4 3-9 15,11 3 14-15,4 2 33 16,2-1-23-16,2 2 8 16,-3-2-1-16,-3 0-12 15,4-4 3-15,-3 1-8 16,3-6-1-16,2-1-109 16,-3-2-319-16</inkml:trace>
  <inkml:trace contextRef="#ctx0" brushRef="#br0" timeOffset="27959.598">18461 5928 463 0,'0'0'533'0,"0"0"-471"15,0 0-26-15,0 0 38 16,0 0-28-16,0 0-6 15,-89 33-9-15,84-11-30 16,3-1 5-16,2 1-6 16,0-3 3-16,2-4-1 15,12-5-2-15,4-3 2 0,0-7 11 16,4 0-11-16,0-1 0 16,-3-16 8-16,-3-6-6 15,-9-6-4-15,-4 0 0 16,-3-8 8-16,0-4-3 15,-13 2-5-15,-5-1 0 16,-3 1 6-16,3 6-5 16,4 1 3-16,7 6-4 15,7 3 1-15,0 4-7 16,6 4 6-16,15 4 0 16,4 1-5-16,4 4 10 15,1 6-5-15,-3 0 0 0,-2 3 5 16,-4 16-19-16,-8 5 14 15,-8 6 0-15,-5 8-8 16,-11 1 22-16,-14 5-14 16,-7 2 10-16,0-2-9 15,5 1 16-15,0-1-17 16,6-6-119-16,-6-3-534 16</inkml:trace>
  <inkml:trace contextRef="#ctx0" brushRef="#br0" timeOffset="32046.723">17282 5757 448 0,'0'0'376'0,"0"0"-264"16,0 0-68-16,0 0 34 15,0 0-8-15,0 0-23 16,0 0-2-16,42-7-44 15,-20 6 9-15,3-1-4 16,-2 1-6-16,-2 1-20 16,-5 0-159-16,-10 9-171 15</inkml:trace>
  <inkml:trace contextRef="#ctx0" brushRef="#br0" timeOffset="32194.9349">17318 5998 237 0,'0'0'355'0,"0"0"-245"16,0 0-40-16,100-10-23 15,-70 5-42-15,-2 2-10 16,-9 1-159-16</inkml:trace>
  <inkml:trace contextRef="#ctx0" brushRef="#br0" timeOffset="49680.214">10926 5259 273 0,'0'0'173'16,"0"0"-92"-16,0 0-36 15,0 0-9-15,0 0 40 16,0 0-18-16,0 0 18 16,0 0-15-16,30 0-48 15,-5 0 37-15,10 0 4 16,3 0-34-16,4 0 16 15,2 0-16-15,3 0 3 16,4 0 8-16,0 0-29 16,7 0 2-16,0 0-4 0,-1 0 10 15,-7 0-13-15,-8-2 10 16,-11-1-7-16,-4 1 0 16,-9 0 2-16,-4-1-4 15,-7 2 2-15,-3-2 0 16,1 2-3-16,-5 1 4 15,0 0-1-15,0 0 0 16,1 0-2-16,1 0 0 16,1 0-3-16,-3 8-90 15,0 3-59-15,0 2-185 16</inkml:trace>
  <inkml:trace contextRef="#ctx0" brushRef="#br0" timeOffset="51492.779">12524 12453 293 0,'0'0'59'0,"0"0"-42"16,0 0 51-16,0 0-2 0,0 0-50 15,0 0-10-15,0 2 42 16,10-2 23-16,8 0-23 15,6-2-3-15,7-5-30 16,5 2 39-16,7-2-17 16,8 1-16-16,4 0 12 15,6 0-12-15,5-2-6 16,6 1 9-16,3-1-15 16,0 1 3-16,0 4-10 15,-10-2 3-15,-7 2 1 16,-11 3-6-16,-10 0 6 15,-13 0-13-15,-6 0 14 16,-11 0-2-16,-2 0-5 16,-5 0 0-16,0 0 6 15,0 0-5-15,0 0-1 0,0 0 0 16,0 0-12 0,0 3 10-16,0 4-1 0,0 5-16 15,-8 0-143-15,-4 0-143 16</inkml:trace>
  <inkml:trace contextRef="#ctx0" brushRef="#br0" timeOffset="54638.6507">14487 13805 84 0,'0'0'132'0,"0"0"-63"15,0 0-15-15,0 0 70 16,0 0 9-16,0 0-6 16,0 0-11-16,0-2-87 15,0-1 88-15,0 1-44 16,0 0-28-16,0-1 19 16,0 3-26-16,0 0-10 0,0 0 1 15,0 0-26-15,0 0 12 16,0 0-15-16,0 0-2 15,13 0-3-15,9 0 10 16,11 0 3-16,6 0-8 16,7 0 6-16,1 3-6 15,4-3 0-15,6 2 6 16,0 0-4-16,2 1 0 16,3-1-2-16,-1 1 0 15,6-1-5-15,3 1 5 16,3-1 0-16,-1-1 4 15,-2-1-7-15,-2 0 4 16,-2 0-1-16,-3 0 0 16,-2 0 0-16,-3 0 0 15,-7 0 0-15,-3-3-5 0,-5 0 5 16,-2-2 4-16,-3 2-4 16,-2-3 0-16,-5 1 7 15,-6 2-9-15,-4 0 2 16,-7-2 0-16,-3 1 2 15,-2 2-2-15,1-3 0 16,-4 2-3-16,1 2 16 16,-3-2-16-16,1 2 3 15,-2-1 0-15,0 0-7 16,0 2 13-16,-1 0-6 16,2 0 0-16,0 0 0 15,-1 0-7-15,0 0 7 0,0 0-25 16,-1 5 12-16,-2 9-105 15,0-5-180-15,-11-3-429 16</inkml:trace>
  <inkml:trace contextRef="#ctx0" brushRef="#br0" timeOffset="56760.396">17884 13842 615 0,'0'0'41'0,"0"0"-13"16,0 0 10-16,0 0-12 15,0 0 29-15,0 0-30 16,0 0-22-16,99 0 25 15,-49 0-26-15,4 0 2 16,6 0 4-16,3 0-1 16,1 0 1-16,0 0 7 15,-2 0-9-15,-8-3 12 0,-9 0-18 16,-12 1 5-16,-14 1 0 16,-12 1-5-16,-4 0-7 15,-3 0 5-15,0 6-21 16,0 6-58-16,-8-5-238 15</inkml:trace>
  <inkml:trace contextRef="#ctx0" brushRef="#br1" timeOffset="228577.8971">7198 3188 837 0,'0'0'112'15,"0"0"-3"-15,0 0-73 16,0 0-16-16,0 0 35 16,0 0-32-16,0 0-20 15,3 14 18-15,10 11 1 16,2 0 6-16,1 3-20 15,-2-3 1-15,-1-3 7 16,-1-6-15-16,-2-7 0 0,4-4 14 16,0-5-15-1,1-2 18-15,6-18-13 0,1-5-2 16,-3-3-1-16,-3 1 3 16,-6 7 8-16,-7 11-13 15,-2 5-11-15,-1 4 10 16,0 0-13-16,0 13 7 15,0 6 1-15,0 2 12 16,7-2-6-16,9-3 1 16,6-5-1-16,8-7-17 15,5-4-133-15,-4-4-290 16</inkml:trace>
  <inkml:trace contextRef="#ctx0" brushRef="#br1" timeOffset="229293.3798">7660 3345 382 0,'0'0'701'0,"0"0"-684"16,0 0 0-16,0 0 80 15,0 0-2-15,0 0-51 16,68-70-34-16,-33 41-4 16,-1 2-6-16,-4 3 4 15,-8 4-4-15,-7 7 0 16,-9 6 4-16,-5 4-10 15,-1 3 3-15,0 0 2 0,0 0 0 16,-6 14-2 0,-2 5 3-16,2 3 0 0,6 1 1 15,0-2 3-15,0-1-3 16,19-6 1-16,2-5-1 16,4-9 5-16,5 0-1 15,1-9-5-15,2-16 1 16,0-3-13-16,-5-2 13 15,-4-1-1-15,-5 4 0 16,-8 1-1-16,-8 4-2 16,0 3 3-16,-3 6 0 15,0 5-1-15,0 4 5 16,0 2 2-16,0 2-5 16,-6 0-1-16,1 13 0 15,2 5-1-15,3 4 7 0,0-2-13 16,5-1 14-1,13-5-7-15,3-2 0 16,7-9-5-16,2-3 1 0,3 0-18 16,-3-12-10-16,-7-5 25 15,-3-2 6-15,-10-3 1 16,-4 2-10-16,-3 1 6 16,-3 4 4-16,0-1 0 15,0 5 4-15,0 0 6 16,0 5 0-16,-1 1 9 15,1 4-11-15,0 1-2 16,0 0-12-16,0 20-4 16,0 5 10-16,0 7-2 15,0 4 11-15,0-4-9 0,0-1 0 16,0-2-1-16,0-7 1 16,0-4 0-16,0-8 6 15,0-4-10-15,0-6 7 16,3 0-3-16,2-7 0 15,3-13-58-15,4-6-46 16,0-1-115-16,1 1-42 16,-2 2-242-16</inkml:trace>
  <inkml:trace contextRef="#ctx0" brushRef="#br1" timeOffset="231797.0788">8604 3142 394 0,'0'0'78'0,"0"0"32"16,0 0 5-16,0 0-31 0,0 0 32 15,-87-3-22-15,74 3-19 16,4 2-16-16,0 5-38 16,3 4 8-16,3 1-22 15,3 5 3-15,0 2 30 16,1-2-37-16,13-3 0 15,5-4 13-15,3-4-16 16,-2-6 13-16,1 0-9 16,1-8-2-16,-4-7 9 15,-2-4-9-15,-5-2 6 16,-5-1-8-16,-3 2 0 16,-3 3-1-16,0 3 1 15,-1 5-6-15,-10 3 0 0,-1 6 6 16,-1 0-6-1,1 4 2-15,0 10 4 0,7 2-5 16,5 1 2-16,0-2 3 16,0 1 0-16,17-5 1 15,5-5-1-15,2-6 0 16,3 0 7-16,7-6-7 16,-1-11 0-16,-2-3 0 15,-4 0 0-15,-6 4 2 16,-10 3-2-16,-4 7 1 15,-6 3 5-15,-1 3-7 16,0 0 1-16,0 0-1 0,0 5-8 16,-5 9 6-1,3 0 3-15,2 1-3 0,0-1 7 16,0-1-8-16,2-1-2 16,14-4 6-16,-2-2 6 15,7 1-6-15,-3-6 0 16,-1-1-2-16,-2 0 12 15,-3 0-15-15,1-3 5 16,-4-2-19-16,-3 1 19 16,-1 1-17-16,-4 3 14 15,-1 0-3-15,0 0-12 16,0 4 17-16,0 6-3 16,0 0 4-16,3 1-3 15,1-4 4-15,2-5-1 16,2-2 10-16,4 0-6 0,4-8 32 15,5-13-23-15,3-4-6 16,0-4-1-16,-2-2-1 16,-1 0-5-16,-3 0 0 15,-5 6 8-15,-5 5-8 16,-7 11 0-16,-1 3 8 16,0 6 4-16,0 0-12 15,0 10 0-15,0 12 5 16,-3 5 1-16,2 0-6 15,1-3 0-15,0-3 0 16,6-3-9-16,8-8 4 16,0-6-98-16,0-4-154 0,1-3-129 15</inkml:trace>
  <inkml:trace contextRef="#ctx0" brushRef="#br1" timeOffset="231909.5336">9245 3050 554 0,'0'0'268'16,"0"0"-153"-16,0 0-109 15,0 0 8-15,0 0-28 16,0 0 6-16,103 26-189 16,-39-21-39-16</inkml:trace>
  <inkml:trace contextRef="#ctx0" brushRef="#br1" timeOffset="232726.4306">9968 3294 847 0,'0'0'31'0,"0"0"-30"15,0 0 11-15,0 0 42 16,0 0 31-16,99 11-30 16,-68-27-11-16,-1-4-39 15,-8 0 12-15,-6-3-16 16,-8-1 8-16,-5 0 17 15,-3-3-21-15,0 1 6 16,0 1 7-16,0-1-17 16,0 4 11-16,3 3-12 15,11 4 4-15,5 6-11 16,2 3 11-16,0 4-4 16,1 2 0-16,-4 0 1 15,-3 13-7-15,0 6-2 16,-6 0 8-16,-2 0-1 0,-4 0 10 15,1-3-9-15,-2-5 1 16,4-1 6-16,2-7 7 16,1-1-14-16,7-2 5 15,4 0-1-15,5-14-2 16,2-4 0-16,3-1-2 16,-5 2-3-16,-6 5 3 15,-8 3-26-15,-7 5-4 16,-4 4 28-16,0 0-20 15,0 4 14-15,-9 9 3 16,-1 1 7-16,5 0-2 16,2-4 0-16,3-1 1 0,0-2 3 15,0-4-2-15,14-3 10 16,2 0 8-16,8 0-17 16,3-6 9-16,1-11-8 15,-1-2-3-15,-4-2 0 16,-4 1-1-16,-1-1-12 15,-8 4 7-15,-4 3 0 16,-1 6 5-16,-5 2 0 16,0 6-7-16,0 0 5 15,0 0-14-15,-6 16 1 16,-3 2 11-16,0 4-30 16,4-2-84-16,-1 0-114 0,2-4-283 15</inkml:trace>
  <inkml:trace contextRef="#ctx0" brushRef="#br2" timeOffset="461497.0027">7152 5324 673 0,'0'0'129'0,"0"0"-98"16,0 0-5-16,0 0 56 16,0 0-1-16,0 0-41 15,0 0-8-15,0 0-32 16,0 0 0-16,5 7 10 16,5 8-10-16,-1 2 29 15,2 3-10-15,0 3-9 16,2-1 15-16,-3 0-16 15,3-5 8-15,-2-2-5 16,1-5-1-16,-3-4-8 0,0-6 15 16,1 0-7-16,4-6 28 15,6-16-20-15,0-4-11 16,5-6 6-16,2 0-9 16,-2 1-10-16,-1 2 4 15,-1 5-74-15,-4 9-32 16,-5 8-123-16,-6 4-186 15</inkml:trace>
  <inkml:trace contextRef="#ctx0" brushRef="#br2" timeOffset="462725.6065">7227 5207 80 0,'0'0'278'0,"0"0"-184"15,0 0 26-15,0 0 10 0,0 0-24 16,0 0 17-16,-4-2-51 16,4 2 1-16,0 0-2 15,-2 0-34-15,2 0-2 16,-1 0-16-16,1 0-18 16,0 5-1-16,0 3 6 15,3 3-6-15,7 2 18 16,-4-3-14-16,3-1 2 15,-3-1-6-15,1-3 0 16,-1-5 11-16,-4 0 0 16,4 0-11-16,-2 0 9 15,5-8 4-15,0-9-14 16,6-4 1-16,4-6-11 16,2-1-42-16,2 0-111 15,-2 4-152-15,-5 4-389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7:02:16.4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2060"/>
    </inkml:brush>
  </inkml:definitions>
  <inkml:trace contextRef="#ctx0" brushRef="#br0">3286 5294 700 0,'0'0'119'16,"0"0"-69"-16,0 0-21 16,0 0 71-16,0 0-27 15,0 0-26-15,0 0-28 16,-13 0-12-16,16 0 7 16,12 0-1-16,8 3 46 15,9-1-21-15,5-1-22 16,8-1 5-16,6 0-21 0,-1 0 1 15,-2 0 11 1,-3 0-12-16,-8 0 1 0,-4-1-4 16,-8-2 14-16,-8 1-13 15,-2 1 2-15,-9-1 0 16,3 2-4-16,1 0-96 16,-4-3-73-16,-3-1-206 15</inkml:trace>
  <inkml:trace contextRef="#ctx0" brushRef="#br0" timeOffset="2215.2017">2681 3182 556 0,'0'0'107'0,"0"0"-14"16,0 0-31-16,0 0 72 15,0 0-57-15,0 0 8 16,0 0-22-16,-82-40-53 16,71 63 10-16,-2 12-5 15,-1 13 23-15,1 14 15 16,4 12-51-16,0 12 23 15,6 6-12-15,3-5-6 16,0-6 1-16,20-13-7 16,9-8 3-16,10-9-8 0,4-10-6 15,8-12-71-15,1-15-131 16,-2-14-205-16</inkml:trace>
  <inkml:trace contextRef="#ctx0" brushRef="#br0" timeOffset="2634.8148">3185 3456 899 0,'0'0'196'16,"0"0"-114"-16,0 0-22 0,0 0 6 15,0 0-34-15,0 0-3 16,0-5-29-16,4 17 4 15,5 13-4-15,0 9 0 16,2 7 3-16,-4 0 10 16,-1-2-10-16,-4-8 2 15,5-9-5-15,-2-8 6 16,0-6-7-16,0-4 1 16,-1-4 0-16,5 0-10 15,3-6 20-15,6-18-10 16,0-2 0-16,-6 5-7 15,-3 8 0-15,-5 13 4 16,-2 0-29-16,-2 20-7 16,0 7 36-16,1 2 3 0,1-5 3 15,2-6 13 1,4-5-11-16,1-5 9 0,7-8-3 16,8 0 15-16,6-14-26 15,7-13 22-15,3-11-22 16,-2-2-77-16,-10 0-163 15,-7 8-436-15</inkml:trace>
  <inkml:trace contextRef="#ctx0" brushRef="#br0" timeOffset="3432.0211">3637 3816 778 0,'0'0'137'0,"0"0"-100"16,0 0 55-16,0 0 55 15,0 0-91-15,95-45-12 16,-65 24-36-16,-3 1 6 16,-5 3 3-16,-8 0-16 15,-7 3 2-15,-7 4 2 16,0 4 12-16,0 3-5 16,0 2 3-16,0 1-14 15,0 0-1-15,0 19 2 16,0 5-2-16,0 6 0 15,3-2 5-15,12-3-12 0,6-6 13 16,1-6-6-16,3-8 0 16,2-5 3-1,8 0-3-15,-1-20 0 0,2-11 6 16,0-5 2-16,-3-6-8 16,-4-2 0-16,-6 4-1 15,-8 3 1-15,-5 10-4 16,-10 8 4-16,0 7 0 15,0 4 1-15,0 5-1 16,0 3 0-16,-3 0 0 16,-4 17-4-16,-4 10-1 15,3 4 5-15,6-3 0 16,2-3-7-16,0-9 12 16,12-4-7-16,7-8 2 15,11-4-24-15,4-7 20 0,5-20-5 16,-1-9-16-16,3-4 14 15,-5 1-2-15,-12 3 2 16,-5 4 6-16,-8 2 6 16,-6 6-1-16,-3 3 0 15,-2 5 2-15,0 8 38 16,0 2-33-16,0 6 25 16,0 0-28-16,-2 4-3 15,-3 20-2-15,-1 13 0 16,0 8 1-16,3 7 6 15,3 5-2-15,0-4-4 16,-2-6 3-16,2-9 15 16,-1-9-20-16,-1-9 2 0,1-8 0 15,1-7-5 1,0-5 5-16,0 0 0 0,0-20-3 16,0-10-16-16,6-8-9 15,8 4 27-15,0 7-3 16,3 14-3-16,-3 9 7 15,-3 4 0-15,2 0 0 16,-4 8-38-16,-4 9-16 16,-5-2-165-16,0-6-130 15</inkml:trace>
  <inkml:trace contextRef="#ctx0" brushRef="#br0" timeOffset="3566.1674">4284 3545 915 0,'0'0'107'0,"0"0"-87"0,0 0-20 16,0 0 5-16,121-28-12 15,-51 18-104-15,8 1-121 16</inkml:trace>
  <inkml:trace contextRef="#ctx0" brushRef="#br0" timeOffset="4734.3965">5285 3846 727 0,'0'0'276'0,"0"0"-272"0,0 0 17 16,0 0 32-16,0 0 40 15,0 0-34-15,54 37-36 16,-30-37 22-16,-1-16-30 16,-2-5-14-16,-7-5 12 15,-4-3-6-15,-4-5-5 16,-6-1-2-16,0-3 12 15,0 2-12-15,0 0 0 16,0 1 0-16,1 6-4 16,16 6 6-16,5 5-2 0,8 7 0 15,3 4-11-15,1 6 10 16,1 1 0-16,-5 4-4 16,-4 14-6-16,-5 6 7 15,-7 5-9-15,-8 6 11 16,-6-1 4-16,0-3 12 15,0-6-2-15,0-6-2 16,1-4 1-16,11-5-8 16,3-4-3-16,9-6 2 15,4 0 3-15,2-11-10 16,4-9-2-16,-2-6-48 16,-9 0 0-16,-9 5-18 0,-7 2 59 15,-7 9 12 1,0 6-4-16,-7 4 6 0,-10 1 2 15,1 18 5-15,3 6 16 16,5 1 0-16,8 3-8 16,0-3-14-16,0-3 10 15,20-5-22-15,2-6 7 16,2-8-13-16,1-4 16 16,3-7-34-16,1-15 16 15,-4-6 8-15,1-6 2 16,-9 1 9-16,0-2 0 15,-5 5 1-15,-6 1 20 16,-2 9 19-16,-2 8 14 16,-2 7 6-16,0 5-28 0,2 0-18 15,3 22-14-15,1 16 3 16,0 14 24-16,2 7-12 16,-4 0 0-16,-1-8-5 15,0-9 1-15,0-12-14 16,0-13 3-16,0-10 0 15,-2-4 2-15,-1-3 3 16,0-6 5-16,0-22 10 16,0-13-4-16,3-13-18 15,-1-5 2-15,1-3-33 16,-3-2 27-16,1 3-33 16,1 8 28-16,1 11 3 15,0 9-5-15,9 11 4 0,-2 10 5 16,4 10 4-16,5 2-12 15,3 7 12-15,2 19 0 16,-1 10-1-16,-4 10 10 16,-11 8-10-16,-8 2 1 15,-3 1 0-15,-24-4-2 16,-3-6 14-16,6-14-12 16,9-10 0-16,9-10-69 15,6-12-165-15,0-1-169 16</inkml:trace>
  <inkml:trace contextRef="#ctx0" brushRef="#br0" timeOffset="6233.3087">6432 3793 575 0,'0'0'210'0,"0"0"-97"16,0 0 20-16,0 0-31 15,0 0-57-15,97 15 20 16,-61-35-17-16,4-5-42 15,1-6-1-15,4-2 15 16,-7-4-15-16,-8 1 6 16,-10 2-3-16,-4 6 10 15,-8 4 27-15,-4 9-31 16,-2 7 4-16,-2 8-18 16,0 0-6-16,0 5 4 0,0 19 2 15,-11 11 0-15,-3 2 0 16,-1 0 9-16,6-7-1 15,9-5-8-15,0-8 4 16,16-7-6-16,15-6 2 16,9-4-4-16,7-3 0 15,-4-11 4-15,-5-2-18 16,-11 4 3-16,-11 6 0 16,-10 6 14-16,-6 0-32 15,0 10-9-15,-18 14 38 16,-11 7 8-16,-1-1-1 15,0 1 18-15,7-5-18 16,6-2 20-16,13-8-23 16,4-2 3-16,0-5 1 15,16-5 2-15,12-4-6 0,9 0 8 16,0-4 1 0,0-12-18-16,-7-1-14 0,-10 0-7 15,-7 1 11-15,-11 4-13 16,-2-1 24-16,-11-1-18 15,-13 5-13-15,-6-1 37 16,0 0-4-16,4 6 6 16,5 1-10-16,7 3 11 15,10 0-1-15,4 0 0 16,0 0-8-16,2 2 4 16,14 3-5-16,10-2 9 15,3-1-2-15,4-2 2 0,4 0-8 16,2 0-6-1,0-10-41-15,1-4 9 0,-1-1 23 16,-5 2 19-16,-7-4-3 16,-3 2 9-16,-9 4-2 15,-9 1 12-15,-3 3-12 16,-3 5 73-16,-3 2-44 16,-12 0-20-16,-7 10 16 15,-2 10-7-15,7 1 29 16,2-2 32-16,8 3-73 15,5-5 19-15,2 0-10 16,2-3-14-16,17-5 1 16,7-3 1-16,5-6-3 0,6 0 0 15,2-7 2-15,-2-10-9 16,-1-2 6-16,-7-1-25 16,-7 3 25-16,-10 1 2 15,-9 3 1-15,-3 4 24 16,0-3-2-16,-3 2 11 15,0 4 1-15,-3 3-35 16,4 2 19-16,1 1-20 16,1 0-7-16,0 0 2 15,0 14 5-15,3 5 0 16,1 1 0-16,-2-1 1 16,4-2 2-16,3-2-3 0,1-1 0 15,8-3-8-15,2-7 7 16,6-2 1-16,1-2-3 15,3 0-16-15,-3-9 14 16,-6-3-11-16,-6 5 15 16,-8 1-5-16,-1 4 6 15,-5 2-4-15,-1 0 4 16,0 5-11-16,0 12 3 16,0 0 8-16,-3 0 0 15,2-4 0-15,1-2-20 16,0-8-22-16,1-3-40 15,19-1-3-15,5-20 11 16,4-6-46-16,0-2 55 16,-2-3 62-16,-3 3 6 15,-1 3 1-15,-6 4 78 0,-4 2 20 16,-2 6-25-16,-6 4 5 16,-2 6-28-16,-2 4 4 15,-1 0-46-15,0 0 6 16,3 0-15-16,0-2 2 15,6-1-5-15,0 3 7 16,0 0-1-16,0-4-6 16,0 0 9-16,3-5-9 15,0-5 6-15,-2-2 3 16,-2-7-18-16,-2-2 6 16,-3 0-5-16,2 4-4 15,-3 6-19-15,0 8 4 0,2 7 7 16,-4 0-9-16,0 16 15 15,0 11 14-15,0 10 8 16,0 0 39-16,0-1-11 16,0-6-3-16,3-7-17 15,8-4-13-15,9-9 8 16,12-9-11-16,10-1-9 16,2-11-121-16,3-19-713 15</inkml:trace>
  <inkml:trace contextRef="#ctx0" brushRef="#br0" timeOffset="9934.0397">12743 5020 224 0,'0'0'145'16,"0"0"-90"-16,0 0-40 16,0 0-15-16,0 0-10 15,0 0-88-15</inkml:trace>
  <inkml:trace contextRef="#ctx0" brushRef="#br0" timeOffset="10482.1451">12743 5020 452 0,'-18'19'165'0,"16"-19"-34"16,-2 0-48-16,1 0 61 15,3-3-30-15,-3 1-67 16,2 2 7-16,-2-2-25 16,1 2 7-16,1 0 12 0,1 0-37 15,-2 0 12-15,1 0-19 16,-4 0-2-16,2 5 6 15,-4 8-7-15,5 0 7 16,2-1-7-16,0 1 11 16,0-3-10-16,0-4-1 15,3 1 6-15,6-4-8 16,2-2 6-16,2-1 1 16,2 0-6-16,-1-4 10 15,-3-11-7-15,-3 3-3 16,-8-4 0-16,0 2 3 15,0 5 0-15,-5-2 1 0,-12 6-4 16,-1 5-4 0,0 0 4-16,-1 0 4 0,6 0-1 15,3 5-6-15,5 4 0 16,5 1 1-16,0 0-41 16,5 0-100-16,10-5-204 15,0-4-359-15</inkml:trace>
  <inkml:trace contextRef="#ctx0" brushRef="#br0" timeOffset="11331.952">12480 4191 570 0,'0'0'147'0,"0"0"-52"16,0 0-19-16,0 0 62 16,0 0-73-16,0 0-35 15,11-3 4-15,1 3-21 16,3 1 49-16,0 7-33 16,1 4-18-16,-2 5 28 15,-1 4-31-15,-1 4 8 16,-2 6-8-16,0 4 3 15,-2 4-3-15,-2 1-2 16,0 2-3-16,-2-1 8 16,-1 1-7-16,-1 0-3 0,-1-1 4 15,-1 2 1-15,0 4-6 16,0-1 0-16,-3-1 5 16,-8-1-3-16,-3-2 5 15,1 0-6-15,1-3-1 16,1-2 5-16,1-1-4 15,4-3-1-15,1-1 0 16,1-2-5-16,4-3 8 16,-2-4-3-16,2-3 0 15,0-4-38-15,0-5-49 16,0-3-107-16,-3-5-170 16</inkml:trace>
  <inkml:trace contextRef="#ctx0" brushRef="#br0" timeOffset="12732.342">9173 4277 223 0,'0'0'233'0,"0"0"-140"16,0 0-61-16,0 0 32 16,0 0 30-16,0 0-9 15,13-45-20-15,-9 40-37 16,-4 5 57-16,0 0 7 15,0 0-65-15,0 0 26 16,0 0-25-16,0 0-16 16,0 0 17-16,0 0-20 15,-4 3-1-15,-4 10 19 16,-5 4-26-16,-1 5 14 16,-1 1-3-16,0 4-6 0,-1 1 7 15,1 1-9-15,-3 4-1 16,6 1 4-16,0-1 3 15,2 3-10-15,5-2 0 16,2-1 4-16,3 0-1 16,0 4-1-16,0 1-2 15,9 3 0-15,3 1 11 16,0 0-18-16,3 3 12 16,0-2-5-16,4-3 13 15,1-1-12-15,4-2 0 16,4-2-1-16,2-1 7 15,2-1-10-15,1-4 3 0,2-2 0 16,-3-3-2 0,0-5 8-16,-3-3-6 0,0-5 0 15,-4-2-15-15,-1-4-15 16,1-2-18-16,2-3-25 16,2 0-69-16,2 0-68 15,0-13-144-15</inkml:trace>
  <inkml:trace contextRef="#ctx0" brushRef="#br0" timeOffset="26882.0294">16070 4252 463 0,'0'0'66'0,"0"0"-13"15,0 0 28-15,0 0 5 16,0 0 4-16,0 0 19 16,0 0-12-16,0 0-39 15,-34-36 4-15,34 36-31 16,0 0-3-16,0 0-1 16,0 10-23-16,5 11 13 0,10 9 42 15,4 6-44-15,2 4 0 16,-2 5-4-16,2 6-6 15,-3 4 13-15,0 8-7 16,-3 5-7-16,-5 7-4 16,-4 4 6-16,-4-1-6 15,-2 0 0-15,0-3 6 16,-15-5-6-16,-6-7 0 16,-5-3-7-16,-5-7-10 15,-4-9-70-15,-4-5-52 16,-6-15-137-16,-1-8-313 15</inkml:trace>
  <inkml:trace contextRef="#ctx0" brushRef="#br0" timeOffset="27998.8885">13011 4280 449 0,'0'0'76'0,"0"0"-4"0,0 0-5 16,0 0 47-16,0 0 34 16,0 0-64-16,0 0-25 15,23-36-49-15,-23 36 1 16,0 0 13-16,-3 9-22 15,-11 8 15-15,-2 2 18 16,0 8-31-16,-3-1 14 16,3 2-1-16,1 5-8 15,-1 0 18-15,4 2-23 0,-1 3 26 16,5-2-7 0,2 3-17-16,1 1 5 15,4 7-9-15,-3 0 1 0,4 7 3 16,0-2-6-16,0 2 0 15,5-2 4-15,3 1 7 16,4-4-7-16,4-2-4 16,3 3 0-16,7-2 1 15,3 0 7-15,5-4-5 16,3-6-3-16,2-7-8 16,4-6 6-16,6-5-40 15,3-8-54-15,5-4 19 16,9-8-150-16,-5 0-91 15</inkml:trace>
  <inkml:trace contextRef="#ctx0" brushRef="#br0" timeOffset="32632.1496">16448 4200 345 0,'0'0'324'16,"0"0"-237"-16,0 0 32 15,0 0 18-15,0 0-69 16,0 0 9-16,0 0-56 16,-58 18-7-16,42 5 6 15,-2 4-16-15,-1 8 35 16,0 9-19-16,0 6-14 15,1 6 34-15,-4 8-35 16,1 6 12-16,1 11-7 16,-1 9 2-16,8 2-5 0,4 3-7 15,9-6 2-15,0-2 2 16,28-4 3-16,17-11-7 16,19-12 0-16,15-10-11 15,15-12-12-15,9-12-59 16,3-9-55-16,4-14-104 15,-4-3-220-15</inkml:trace>
  <inkml:trace contextRef="#ctx0" brushRef="#br0" timeOffset="33781.2905">19349 4163 491 0,'0'0'120'16,"0"0"3"-16,0 0-14 15,0 0-26-15,0 0-3 0,0 0 3 16,63 0-30-16,-30 25-22 16,2 8 26-16,3 13-36 15,-1 10 2-15,-7 13 4 16,-9 14-14-16,-10 21 23 16,-11 12-36-16,-7 5 3 15,-21 5 7-15,-14-8 1 16,-4-8-16-16,-6-9 5 15,-7-9-71-15,-5-11-60 16,-10-11-139-16,-10-14-242 16</inkml:trace>
  <inkml:trace contextRef="#ctx0" brushRef="#br0" timeOffset="36901.7477">2530 5266 223 0,'0'0'63'0,"0"0"6"0,0 0 17 16,0 0-11-16,0 0 34 16,0 0-12-16,-43-23-56 15,41 22 23-15,2 1-13 16,0 0-11-16,0 0 17 15,0 0-46-15,0 0-8 16,9 0 11-16,14 0-8 16,21 0 64-16,16 0-48 15,15 0-10-15,19 0 21 0,8-1-33 16,3-2 3 0,5 0-9-16,-10 0 7 0,-9-1-5 15,-10 1-19-15,-14-2-78 16,-12 1-17-16,-16-1-49 15,-15 4-5-15,-17 1-42 16,-7 0-39-16</inkml:trace>
  <inkml:trace contextRef="#ctx0" brushRef="#br0" timeOffset="37140.909">2906 5331 400 0,'0'0'47'0,"0"0"-32"16,0 0-15-16,0 0 0 0,0 0 12 16,0 0 21-16,-11 0 21 15,22 0 16-15,8 4-20 16,2 0-13-16,5 1-21 16,4-3 28-16,11-2-8 15,4 0-12-15,15-4-6 16,8-9-18-16,11 0-5 15,3-3-73-15,-4 0-182 16</inkml:trace>
  <inkml:trace contextRef="#ctx0" brushRef="#br0" timeOffset="49391.3507">10712 6419 162 0,'0'0'430'15,"0"0"-342"-15,0 0-3 16,0 0-17-16,0 0-1 16,0 0 6-16,0 0-73 15,0 0-1-15,-10-22-70 16,24 22-29-16,4 0 44 0,1 2-130 15,2 3-142-15</inkml:trace>
  <inkml:trace contextRef="#ctx0" brushRef="#br0" timeOffset="50400.1867">12359 6670 465 0,'0'0'38'0,"0"0"-28"16,0 0 5 0,0 0 13-16,0 0 61 0,0 0 50 15,-69 7-51-15,69-7-13 16,0 0-55-16,0 0-9 16,14 0-7-16,15 0 9 15,14 0 31-15,15-1 10 16,15-7-49-16,15 2 13 15,6-2-18-15,3 6 6 16,-3 0-13-16,-5 2 7 16,-1 0-2-16,-4 0-2 15,-6 0-37-15,-15 0 23 16,-10 0-20-16,-16 0-25 16,-13 0 40-16,-12 0-31 0,-6 0-47 15,-4 0 36-15,-1 0-46 16,-1 0-80-16</inkml:trace>
  <inkml:trace contextRef="#ctx0" brushRef="#br0" timeOffset="53116.9888">3161 9076 679 0,'0'0'81'0,"0"0"13"16,0 0 55-16,0 0-55 16,0 0 6-16,0 0-10 15,0 0-74-15,0 0 27 16,-15-11-38-16,15 11 3 16,15 0 6-16,13-2-11 0,8-1 10 15,7 1-13-15,2 0 8 16,-2-1-1-16,-2 1-7 15,-4 2 0-15,-1 0 0 16,-5 0 0-16,-1 0 0 16,-6 0 0-16,-5 0 6 15,-3 0-16-15,-8 0-3 16,-2 0-16-16,-1 0-9 16,0 0-75-16,1 0-85 15,-3 0-160-15</inkml:trace>
  <inkml:trace contextRef="#ctx0" brushRef="#br0" timeOffset="54965.9489">11403 7858 724 0,'0'0'87'16,"0"0"-73"-16,0 0 52 15,0 0 23-15,0 0 10 16,0 0-26-16,0 0-55 15,65 62 28-15,-45-40 7 16,0 1-39-16,-3 7 33 16,0 6-40-16,-2 6 7 0,-3 7 7 15,-5 5-16-15,-2 5 13 16,-5 0-12-16,0 5-4 16,-6 6 11-16,-12 3-3 15,-4 2-10-15,4-2 6 16,-6-6-1-16,5-5-5 15,2-9 0-15,2-7 0 16,5-9-7-16,2-7 7 16,2-5-65-16,-1-5-62 15,-5-7-160-15,-12-8-334 16</inkml:trace>
  <inkml:trace contextRef="#ctx0" brushRef="#br0" timeOffset="55965.8632">8602 7957 404 0,'0'0'105'15,"0"0"3"-15,0 0-58 16,0 0 51-16,0 0 30 16,0 0-49-16,0 0-5 15,18-21 2-15,-18 21-20 0,0 0-15 16,0 0-18-1,0 0-23-15,-1 9 14 0,-8 8-13 16,-2 12 19-16,-4 9-7 16,0 8-13-16,-1 12 19 15,2 6-4-15,0 6-18 16,0 5 20-16,1 2-12 16,7 1 3-16,1-1-1 15,5-7-6-15,0-4-2 16,11-11 5-16,13-4 1 15,6-7-8-15,7-7 6 16,7-6-6-16,7-6 0 16,5-6 6-16,9-7-8 15,2-3 2-15,3-5-36 0,-1-4-60 16,-5 0-198-16,-10 0-568 16</inkml:trace>
  <inkml:trace contextRef="#ctx0" brushRef="#br0" timeOffset="57355.4483">11557 8877 632 0,'0'0'204'0,"0"0"-146"16,0 0-21-16,0 0 63 16,0 0 29-16,0 0-64 15,-17 37-13-15,17-26-9 16,0-1-27-16,0-5 14 16,0-1-26-16,0-1-1 15,0-3 20-15,0 0-23 0,0 0 36 16,0-10-6-16,0-5-26 15,0-4 4-15,0 2-8 16,0 5 3-16,0 1-1 16,-5 5-2-16,-1 1 0 15,0 5-1-15,3 0 3 16,-2 0-4-16,5 0-16 16,0 0-62-16,0 1-79 15,8 1-283-15</inkml:trace>
  <inkml:trace contextRef="#ctx0" brushRef="#br0" timeOffset="58398.62">11805 7885 638 0,'0'0'122'0,"0"0"-74"16,0 0 19-16,0 0 42 16,0 0-62-16,0 0-8 15,-59 51 26-15,44-13-37 16,0 8 8-16,-1 12 9 15,-5 10-17-15,-1 5 18 16,-5 2-43-16,0 3 27 16,0-1-4-16,6 2-23 15,8-3 14-15,4-1-17 16,9-4 2-16,0-5-1 16,22-4 2-16,14-5-6 0,15-8 2 15,18-9-32 1,16-6-34-16,12-10-97 0,10-5-167 15,0-7-235 1</inkml:trace>
  <inkml:trace contextRef="#ctx0" brushRef="#br0" timeOffset="59303.0214">14284 7792 381 0,'0'0'185'0,"0"0"-127"16,0 0-25-16,0 0 55 0,0 0 73 15,0 0-85-15,78 98 43 16,-56-63-73-16,1 7 4 16,0 11 9-16,-5 5-51 15,-3 10 23-15,-6 7 7 16,-5 5-35-16,-4 11 15 16,0 4-6-16,-13 6-6 15,-11-3 0-15,-4-2-4 16,-4-9-2-16,-2-4 0 15,-2-7 14-15,-1-5-14 16,-3-1 0-16,1-7-40 16,0-5-36-16,0-12-90 0,-1-12-181 15</inkml:trace>
  <inkml:trace contextRef="#ctx0" brushRef="#br0" timeOffset="76231.8484">14838 7868 460 0,'0'0'151'16,"0"0"-98"-16,0 0 33 15,0 0-17-15,0 0 9 16,0 0 10-16,0 0-67 16,-21-12-5-16,14 12 10 0,-2 0-3 15,-1 8 1-15,-4 5 1 16,-1 0-3-16,-1 3 23 15,1 3-42-15,-3 1 28 16,3 0 2-16,-3 4-28 16,2 2 13-16,-2 4-5 15,-1 0-11-15,-1 7 17 16,0 4-18-16,2 3 1 16,0 2 20-16,-2-3-20 15,4 3-2-15,-2-5 0 16,8 3 6-16,1-3 5 15,4 2-2-15,4 1-9 0,1 0 18 16,0-1-9-16,6 1-10 16,11-1 1-16,5-1 0 15,7-2 5-15,4-2-5 16,4-5-8-16,2-4-53 16,1-8-110-16,-9-10-160 15,-11-9-415-15</inkml:trace>
  <inkml:trace contextRef="#ctx0" brushRef="#br0" timeOffset="77982.8535">17147 7878 563 0,'0'0'78'0,"0"0"-30"16,0 0-22-16,0 0 62 15,0 0-14-15,0 0-22 16,59 3 2-16,-42 13 7 16,4 4-21-16,-1 6-25 15,2 6 4-15,-1 8-5 16,0 10 12-16,3 6 0 0,-2 9-19 16,-2 3 12-1,-2 1-9-15,-4 8 2 0,-6 1-3 16,-5 1-3-16,-3 4-3 15,0-1-3-15,-5-5 12 16,-9-1-17-16,-6-4 5 16,-5-8 0-16,-4-7-1 15,-5-4 1-15,-6-5 0 16,-5 1-3-16,-6-3-74 16,-4-7-87-16,-6-9-152 15</inkml:trace>
  <inkml:trace contextRef="#ctx0" brushRef="#br0" timeOffset="89668.3984">3192 12666 267 0,'0'0'282'0,"0"0"-236"15,0 0-28-15,0 0-18 16,0 0 1-16,0 0 44 0,0 0 12 16,14 28 25-16,11-17-49 15,9 2 26-15,10-2-24 16,9-5 2-16,10 0-12 15,8-4 42-15,7-2-60 16,3 0 15-16,8 0-14 16,2 0-1-16,-6 0 0 15,-4-2-6-15,-14-1 7 16,-7 0 0-16,-11 0-8 16,-10 2 0-16,-8-1-5 15,-12-1 14-15,-8-1-16 16,-8 1 7-16,-3 0-6 15,0 1 2-15,-18 0-63 0,-14 2-148 16,-7 0 68-16,-8 4-154 16,-7 9 45-16</inkml:trace>
  <inkml:trace contextRef="#ctx0" brushRef="#br0" timeOffset="89901.5454">3543 12889 595 0,'0'0'94'16,"0"0"-94"-16,0 0-7 16,0 0 7-16,0 0 45 15,0 0 59-15,112 0-42 16,-60-1-40-16,9-8-2 0,6-1 23 16,6-1-9-16,3 0-20 15,-1 1-14-15,1 0 8 16,-1 1-16-16,-1 0 8 15,-5 5-81-15,-10 3-107 16,-9 0-135-16</inkml:trace>
  <inkml:trace contextRef="#ctx0" brushRef="#br0" timeOffset="105023.4015">3653 13003 25 0,'0'0'832'0,"0"0"-739"15,0 0-61-15,0 0-27 16,0 0 29-16,0 0-26 16,0 0 53-16,2 86-6 15,2-42-36-15,-2 5 30 16,1 3-17-16,4-1-8 0,2-3 8 16,-2-4-13-16,4-5-12 15,2-5 3-15,1-8 2 16,-1-6-12-16,-1-8 0 15,-3-5-74-15,-7-7-89 16,-2 0-203-16</inkml:trace>
  <inkml:trace contextRef="#ctx0" brushRef="#br0" timeOffset="105332.0625">3507 13401 308 0,'0'0'531'0,"0"0"-468"0,0 0-46 16,0 0-14-16,0 0 105 15,0 0-36-15,57 83-37 16,-34-45 0-16,0 6 23 16,1 2-15-16,1-1 0 15,0-8-42-15,4-5 31 16,-1-10-17-16,3-11-12 15,-2-11 14-15,2-4-14 16,2-22 14-16,1-10-12 16,-1-3 0-16,-5-3-10 15,-2 3-43-15,-5 5-78 16,0 6-159-16,-4 6-337 0</inkml:trace>
  <inkml:trace contextRef="#ctx0" brushRef="#br0" timeOffset="108482.3627">3151 14746 365 0,'0'0'203'0,"0"0"-105"15,0 0 27 1,0 0-4-16,0 0 8 0,0 0-57 15,-11-19-32-15,11 19-37 16,0 0 1-16,0 16-4 16,0 11 4-16,0 7 9 15,8 3 3-15,-1 6-13 16,1-2 15-16,-1-4 3 16,-4-4-20-16,1-8 20 15,-2-8-21-15,1-6 2 16,-3-8 1-16,0-3 6 15,0 0-3-15,0-6 10 16,0-17-3-16,-5-5-3 16,-4-7-10-16,-2-3 0 15,2 0-1-15,1-2 12 16,1 4-11-16,5 2 0 0,2 4-8 16,0 7 5-16,9 8-5 15,12 3 1-15,-3 8 3 16,6 4-7-16,-4 0 11 15,0 7 0-15,-2 10-8 16,-8 4 0-16,-5 5 6 16,-5 1 2-16,0 2-2 15,0 1 5-15,-14-1-3 16,0 0 0-16,-1-10 4 16,10-3-10-16,5-5-7 15,0-11-188-15,9 0-119 0</inkml:trace>
  <inkml:trace contextRef="#ctx0" brushRef="#br0" timeOffset="108732.9433">3526 14786 846 0,'0'0'134'15,"0"0"-111"-15,0 0 54 16,0 0-25-16,0 0-26 0,-82 64-4 16,75-24-18-1,4 3 18-15,3-7-12 16,0 0-1-16,4-4 0 0,14-7-9 16,8-3-8-16,2-11-81 15,0-11-212-15</inkml:trace>
  <inkml:trace contextRef="#ctx0" brushRef="#br0" timeOffset="110351.0949">4086 14843 507 0,'0'0'106'0,"0"0"-5"0,0 0 49 16,0 0-8-16,0 0-37 16,0 0-70-16,-81 18-12 15,62 11 23-15,-2 3-27 16,9-1 5-16,7-1 15 16,5-8-33-16,2-2 5 15,16-5-11-15,6-7 0 16,0-7 15-16,10-1-11 15,-4-1-4-15,-2-15 0 16,-3-2-3-16,-8-2-11 16,-4 2-19-16,-10 3 15 0,-3-1 14 15,0 4-11-15,-10 2 1 16,-5 3 13-16,-1 2-14 16,2 3 13-16,-1 2-4 15,5 0 3-15,2 0 0 16,2 4 3-16,-1 4 0 15,4-1-6-15,3 1 13 16,0 1-21-16,0 1 14 16,0 1-1-16,6-2-1 15,7-1 4-15,2-3 0 16,5-2-2-16,1-3-1 16,5 0-3-16,-3-4-3 15,1-10 7-15,-4 2 0 16,-3-2 0-16,-2 6 0 15,-8 2 2-15,-2 2 0 0,-2 4-2 16,-3 0 0-16,3 4-8 16,-3 13 5-16,0 4 6 15,0-1 4-15,0-2-7 16,0 0 3-16,-3-5-3 16,3-5 0-16,0-2 1 15,0-6-8-15,7 0-6 16,8-3-2-16,4-14-22 15,-2-3-41-15,5 1 45 16,-4 3 6-16,-6 6 15 16,0 3 7-16,-3 1 6 15,-3 3-1-15,-2 0 14 0,2-2-9 16,2-1 14-16,5 0-13 16,1-6-5-16,2-2 10 15,-1-2-11-15,1-3 6 16,-4 0-6-16,-3 3 1 15,-3 5-1-15,-4 7 5 16,-2 4-4-16,1 0 33 16,-1 2-34-16,0 13 0 15,0 7 20-15,0 1-18 16,6 0 4-16,5-2-6 16,2-4-10-16,5-6-44 15,1-2-331-15</inkml:trace>
  <inkml:trace contextRef="#ctx0" brushRef="#br0" timeOffset="112715.6302">5028 15008 339 0,'0'0'445'0,"0"0"-297"16,0 0-83-16,0 0-35 16,0 0 44-16,0 0-43 15,10-83-28-15,1 62-3 0,-5 4 0 16,-3 2 8-1,-3 1-4-15,0 0-4 0,0 3 0 16,-6 0-3-16,3 3 8 16,2 1 1-16,1 0-6 15,0 2 3-15,12 1-9 16,13-1 6-16,3 2 0 16,2 3-4-16,0 0 12 15,-5 0-10-15,-5 0 2 16,-2 10 0-16,-13 4-6 15,-3 4 12-15,-2 4 13 16,0 3 18-16,-7 0 1 16,-4-3 9-16,6-2-24 15,5-3-14-15,0-2 12 16,14-3-21-16,10-4 5 0,9-4 6 16,4-4-9-16,5 0 3 15,0-1-5-15,-5-11 2 16,-7-1 1-16,-11 2-1 15,-7-2-2-15,-7 4 0 16,-5 1 7-16,0-2-5 16,0 3-2-16,0 3 0 15,-3 1-9-15,-2 3 4 16,0 0 3-16,1 0-4 16,-3 5 6-16,2 8 0 15,4 1 0-15,1 0 1 16,0 2-9-16,0-3 17 0,13-4-9 15,10-2 0-15,4-5 11 16,7-2-14-16,7-2 3 16,3-14 0-16,-4-2-1 15,-1-1 5-15,-8 2-4 16,-11 1 0-16,-7 8-4 16,-10 4 4-16,-3 4 0 15,0 0-12-15,-5 0 12 16,-15 10-12-16,-4 5 12 15,1 2 0-15,4-1 2 16,7 0-7-16,2-1 5 16,8-1 0-16,2-2-5 15,0 1 15-15,8-4-8 0,8-2-2 16,5-3 0-16,-2-4 0 16,1 0 0-16,-4 0 4 15,-1-11-8-15,-1-3 8 16,-6-1-1-16,-3 0-3 15,-4 1 9-15,-1 0-10 16,0 2 1-16,0 5-1 16,0 3 0-16,0 3 1 15,0 1-6-15,0 1 2 16,0 15-5-16,0 8 3 16,-4 5 6-16,-2-3 0 15,-2 3 1-15,1-5 4 0,2-3-5 16,-1-4 0-1,2-4 1-15,1-6-1 0,3-4 0 16,0-3-43-16,0 0 17 16,4-13-38-16,10-10 2 15,5-1 29-15,1-1-6 16,1 3 33-16,-3 1-10 16,-2 2 16-16,0 2 8 15,-4 4-4-15,3 0-2 16,-1-3 14-16,-1 0-4 15,3 1 9-15,-2-2-8 16,0 3-11-16,-1-2 23 16,-3 1-20-16,-1-1 8 0,-3 4 1 15,-4-1-12-15,1 5 5 16,-2 2-7-16,-1 5 0 16,2 1 5-16,-2 0-5 15,0 7 0-15,0 12-4 16,0 3 9-16,0 3-7 15,0-4 6-15,0-3-4 16,0-4 1-16,1-4 2 16,6-3 8-16,1-7-11 15,4 0 8-15,1 0-23 16,2-8-20-16,0-8-54 16,-3-2 0-16,0 4-53 15,-3 3 77-15,-3 5 41 16,0 6 20-16,-6 0 4 0,3 12 30 15,3 7 52-15,-2 0 39 16,2 1-94-16,3-1 11 16,2-5-17-16,4-4-14 15,-2-4-9-15,5-4 2 16,3-2-99-16,-2 0-180 16</inkml:trace>
  <inkml:trace contextRef="#ctx0" brushRef="#br0" timeOffset="112955.6621">6539 14729 750 0,'0'0'206'15,"0"0"-198"-15,0 0 55 16,0 0 14-16,94 44 8 15,-61-13 19-15,-3 9-83 16,-2 8-4-16,-14 3-2 16,-10 0-7-16,-4-3-9 15,-7-4 1-15,-16 2-37 16,-7-6-48-16,-7-3-365 16</inkml:trace>
  <inkml:trace contextRef="#ctx0" brushRef="#br0" timeOffset="115825.9729">7589 14995 75 0,'0'0'7'0,"0"0"-7"0</inkml:trace>
  <inkml:trace contextRef="#ctx0" brushRef="#br0" timeOffset="116019.7154">7783 14867 235 0,'0'0'50'0,"0"0"-48"0,0 0 7 15,0 0-9-15,0 0-21 16</inkml:trace>
  <inkml:trace contextRef="#ctx0" brushRef="#br0" timeOffset="116347.5855">7698 14933 395 0,'0'0'242'15,"0"0"-133"-15,0 0-92 16,0 0 92-16,0 0 36 15,0 0-103-15,-1-39-39 16,1 64 2-16,3 8-2 16,6 2 23-16,-2 3-23 15,-2-2 7-15,-5-2-10 16,0-4-7-16,0-2-71 16,-14-11-152-16,-5-5-118 0</inkml:trace>
  <inkml:trace contextRef="#ctx0" brushRef="#br0" timeOffset="116494.9354">7597 15112 634 0,'0'0'154'0,"0"0"-49"15,0 0-74-15,0 0 47 16,94-34-25-16,-57 34-42 16,9 0-11-16,4 0 0 15,6 0-34-15,1 0-207 16,-5 0-508-16</inkml:trace>
  <inkml:trace contextRef="#ctx0" brushRef="#br0" timeOffset="117665.4489">8839 14977 514 0,'0'0'95'0,"0"0"4"15,0 0-69-15,0 0-13 16,0 0 40-16,0 0 47 15,3 74-27-15,5-38-35 16,-4 0-26-16,-1-2 26 16,-1-7-40-16,-2-4-1 15,0-9 16-15,0-6-12 16,0-8-5-16,0 0 27 0,0-10 19 16,-6-16-23-1,0-6-23-15,3-6 0 0,3-3 8 16,0-1-4-1,0-1-4-15,4 4 0 0,12 6-9 16,7 10 2-16,1 12 5 16,0 10 0-16,-4 1-6 15,3 10 8-15,-5 12 0 16,-6 6 0-16,-6 4 4 16,-6 0-7-16,0 1 3 15,-9-2 0-15,-11-6-2 16,4-3 4-16,-2-4-2 15,9-7 0-15,6-6-111 16,3-5-150-16,6-1-229 16</inkml:trace>
  <inkml:trace contextRef="#ctx0" brushRef="#br0" timeOffset="117881.8244">9348 14988 703 0,'0'0'176'0,"0"0"-89"16,0 0 4-16,0 0-31 15,-92 17-1-15,81 10-11 16,7 3-47-16,4 3 20 16,0 1-21-16,10-1 6 15,9-2-1-15,7-4-5 16,2-7-19-16,3-10-112 0,1-8-196 15</inkml:trace>
  <inkml:trace contextRef="#ctx0" brushRef="#br0" timeOffset="118449.4708">9568 15082 610 0,'0'0'142'0,"0"0"-105"16,0 0-26-16,0 0 71 0,0 0 39 15,0 0-89-15,13 81 16 16,-9-50-18-16,2 4-6 16,-2-2 19-16,-1 0-19 15,-1-5-8-15,-2-4-1 16,0-5-6-16,0-6-8 15,0-4-1-15,0-5 0 16,0-2-1-16,0-2 8 16,0 0-2-16,0-16-5 15,0-7-20-15,0 0 3 16,3-6 3-16,0 5-20 16,2-4 27-16,-1 7 5 15,1 3 2-15,-2 5-1 0,1 1 3 16,-1 4-2-1,-3-1 0-15,1 2 1 0,1 2 4 16,-1 0 0-16,3 0-3 16,6 2 2-16,3 2-4 15,2 0 0-15,1 1 0 16,-3 0-3-16,0 0 3 16,-4 0 1-16,-2 7-1 15,-1 5 0-15,-4 2-6 16,4 3 6-16,-6 3 0 15,0 0 2-15,0 2-9 16,-6-1 7-16,-3-2 0 0,0-2-9 16,-1-4-18-1,1-2-91-15,1-6-86 0,0-4-190 16</inkml:trace>
  <inkml:trace contextRef="#ctx0" brushRef="#br0" timeOffset="119548.7232">9568 15411 788 0,'0'0'125'0,"0"0"-43"15,0 0-11-15,0 0 7 0,17-103-12 16,4 69-48-1,1-3 1-15,1-3 6 0,-4 2-18 16,-7 2 3-16,-3 0-10 16,-6 7 1-16,-3 3 11 15,0 11-7-15,0 7 15 16,0 8-16-16,-2 0 3 16,-9 18-7-16,-2 9 0 15,5 5 3-15,-1 3 3 16,9 2-6-16,0-1 0 15,0-3 1-15,15-5 6 16,3-8-7-16,4-7 0 0,2-3 1 16,3-10-1-1,-1 0 0-15,4-3 0 0,-4-13-1 16,-2-6-27-16,-5 1 18 16,-8-2-1-16,-6 2 2 15,-5 4 1-15,0 5 8 16,0 7 0-16,0 5 0 15,-5 0-18-15,-3 1 11 16,0 15 2-16,4 3 6 16,2 3-2-16,2-2 2 15,0-4 2-15,0 1-3 16,5-4 11-16,4-1-11 16,0-4 0-16,0-2 1 0,0-6 2 15,0 0-2 1,3 0 0-16,-3 0 5 0,0-6 0 15,0 0-6-15,-4 1 0 16,-1 5 3-16,0 0-13 16,-4 0 9-16,0 3-4 15,0 8 5-15,0 4 1 16,0-2 0-16,1-4 1 16,6-1 0-16,4-6-1 15,4-2 6-15,5 0-5 16,1-2 10-16,3-14-12 15,1 0 0-15,-6-3-1 16,-2 2-64-16,-6 3-54 16,-6 4-144-16,-1 4-182 0</inkml:trace>
  <inkml:trace contextRef="#ctx0" brushRef="#br0" timeOffset="119876.0223">10279 15362 514 0,'0'0'66'0,"0"0"102"16,0 0-30-16,0 0 16 15,0 0-81-15,0 0-37 16,1 4-3-16,4-4-25 16,5 0 4-16,4 0-12 15,2-9 4-15,0 1-1 0,-2-3-1 16,-8 3-2-16,0 0 0 15,-5 4 8-15,-1 2-18 16,0 2 10-16,-7 0-2 16,-8 11-8-16,-3 7 20 15,3-1-2-15,5 0 16 16,5-2-22-16,5-5 19 16,0-3-21-16,0-5 0 15,6-2-7-15,8 0-12 16,-1-15-169-16,-7-9-453 15</inkml:trace>
  <inkml:trace contextRef="#ctx0" brushRef="#br0" timeOffset="120035.725">9854 15120 710 0,'0'0'38'0,"0"0"-36"15,0 0 28-15,124 33-30 16,-65-23-2-16,5 4-381 16</inkml:trace>
  <inkml:trace contextRef="#ctx0" brushRef="#br0" timeOffset="121936.1025">11174 15144 762 0,'0'0'120'16,"0"0"-33"-16,0 0 3 16,0 0-14-16,0 0-63 15,0 0-1-15,-34 57 4 16,29-20-3-16,4-1 10 16,1-5-15-16,0-9 17 15,0-5-9-15,0-9-14 0,0-5 0 16,0-3 7-1,0-5 1-15,0-20 13 0,4-9-7 16,6-7-16-16,-1-5 0 16,5 3 6-16,1 3-16 15,0 12 10-15,4 8-1 16,0 9-3-16,-2 8 4 16,-1 3 0-16,-4 0-8 15,-4 19 13-15,-1 4-16 16,-7 5 11-16,0 4 0 15,-5-1-6-15,-12-2 14 16,-4-5-8-16,3-4 0 16,0-5-1-16,7-7 1 15,3-2-4-15,5-6 4 0,3 0-6 16,0-6 3-16,0-8-90 16,14-2 73-16,9 3 9 15,2 5-8-15,1 4 11 16,-4 4 8-16,-5 0 0 15,0 8 3-15,-4 6 14 16,1 3 9-16,-3-1-23 16,0-1 20-16,3-2-2 15,2-4-19-15,2-4 31 16,5-5-31-16,-1 0 6 16,-1-3-2-16,-2-9-2 15,-3-4-8-15,-5 3 1 16,-7 2-36-16,-4 4 33 0,0 5-16 15,-1 2 9-15,-11 0 12 16,-1 8-2-16,2 4-5 16,2 1 8-16,4 0 0 15,5-3-2-15,0-2 3 16,1-2-1-16,18-2 10 16,7-3-1-16,2-1-9 15,2 0 0-15,-2 0-2 16,-4 0-1-16,-3-4 3 15,-6 1 0-15,-5 2-4 16,-7 1-10-16,-3 0 10 16,0 0-5-16,0 0 8 0,-13 7-6 15,-2 4 11 1,-2 1-4-16,1 3 6 0,4-2-2 16,7-2-3-16,5-1-1 15,0-2 0-15,0-2 10 16,10-5-10-16,6-1 5 15,6 0-5-15,1-2 13 16,-1-12-21-16,-1-2 8 16,-3-1-3-16,0 0-1 15,-9 1 4-15,-3 4 0 16,-2 2-5-16,-2 3 9 16,-2 4-4-16,0 3 0 15,0 0-15-15,0 2 14 0,0 13-7 16,-3 5 8-1,-3 2 3-15,0 4 8 0,-3-2-12 16,0-1 2-16,0-3-1 16,-3-4 11-16,2-5-9 15,3-5 4-15,2-3-6 16,4-3 8-16,1 0-18 16,0-7-14-16,10-12-188 15,10-3 75-15,3-2-6 16,5 0-19-16,-1 6 10 15,0 0 103-15,-2 7 49 16,-4 3 6-16,-6-1 69 0,1 2 28 16,-2 0-14-1,1-2 26-15,1-4-8 0,3-1-29 16,1-1-19-16,1-2-3 16,-2-2-40-16,-3-5 11 15,-1 1-19-15,-4 0-4 16,-5 4 24-16,-3 5-26 15,0 9 10-15,-3 2 6 16,0 3-2-16,0 0-16 16,0 11 1-16,0 10-1 15,0 5 12-15,-4 3-8 16,-1 3 13-16,2-4-10 16,0-2-7-16,-2-6 16 15,4-6-13-15,-1-6 2 16,2-3-5-16,0-5 8 0,0 0-8 15,6-4 0-15,11-9-30 16,-1-6-50-16,1 1-91 16,1 2 25-16,-2 3 69 15,-4 6-11-15,-3 6 56 16,0 1 25-16,-5 0 7 16,1 0 11-16,1 5 26 15,0 2 16-15,4-1 2 16,-1-2-14-16,3-2 7 15,1-2-14-15,3 0 21 16,1 0-5-16,-1-8-18 16,3-4-15-16,-2-2 11 0,-3-1-27 15,-1-2 19-15,-5 5-2 16,-2-2 8-16,-3 3 25 16,-2 7-30-16,1 1 8 15,-2 3 0-15,0 1-29 16,0 18 0-16,0 2 0 15,0 6 1-15,-5-5 13 16,0-1-14-16,3-2 0 16,-1-5-1-16,3-5-108 15,0-5-184-15,0-4-239 16</inkml:trace>
  <inkml:trace contextRef="#ctx0" brushRef="#br0" timeOffset="122027.8846">12437 15237 498 0,'0'0'0'16,"0"0"-191"-16</inkml:trace>
  <inkml:trace contextRef="#ctx0" brushRef="#br0" timeOffset="122652.267">12837 15318 714 0,'0'0'42'0,"0"0"-23"16,55-74 32-16,-36 43 15 16,-2 2-6-16,-4 2-54 0,-5 3 9 15,-4 3 5 1,-1 7-8-16,-1 9 41 0,-2 3 14 15,0 2-52-15,0 0-15 16,0 17 8-16,0 8 12 16,0 5 23-16,0 4-20 15,0-1 10-15,0-5-19 16,0-3-7-16,0-5 7 16,0-5-13-16,0-8-1 15,0-2 3-15,0-5 2 16,4 0 7-16,9-8-12 15,7-12-61-15,-1-6-17 16,1 4-56-16,-5 4-6 16,-2 6 82-16,-6 9 57 0,-2 3-10 15,-2 0 22-15,-1 5 8 16,0 10 71-16,4 1 2 16,2 1-38-16,4 0-3 15,6-3-33-15,-2-3 14 16,5-2-25-16,-1-4-5 15,3-2-4-15,0-3-40 16,0 0-288-16</inkml:trace>
  <inkml:trace contextRef="#ctx0" brushRef="#br0" timeOffset="123087.3342">13382 15069 741 0,'0'0'62'0,"0"0"-48"15,0 0 59-15,0 0 6 16,99 38-7-16,-69-1-29 15,-6 9-15-15,-6 2-3 16,-9 5-23-16,-9-2 35 16,-2-1-33-16,-21-4 3 15,-11-4 2-15,0-6-5 16,0-7-8-16,4-7-119 16,3-12-307-16</inkml:trace>
  <inkml:trace contextRef="#ctx0" brushRef="#br0" timeOffset="123452.0817">14246 15031 994 0,'0'0'53'15,"0"0"-41"-15,0 0 57 16,-11 87 2-16,2-48-53 16,1-2 20-16,-5-2-35 15,2-6-5-15,-1-5 2 16,-4-7-155-16,-1-11-283 16</inkml:trace>
  <inkml:trace contextRef="#ctx0" brushRef="#br0" timeOffset="123596.1251">14122 15210 818 0,'0'0'115'15,"0"0"-76"-15,91-28 17 16,-55 25-27-16,3 3-29 16,-3 0-17-16,-5 0-251 15</inkml:trace>
  <inkml:trace contextRef="#ctx0" brushRef="#br0" timeOffset="124089.006">15115 14988 791 0,'0'0'125'0,"0"0"-125"16,0 0 69-16,0 0 30 15,-78 90-41-15,66-47-3 16,9 6-17-16,3-3-11 16,7 0-17-16,13-6 1 0,10-6-12 15,13-9 1-15,4-9-104 16,4-13-138-16,0-3-564 16</inkml:trace>
  <inkml:trace contextRef="#ctx0" brushRef="#br0" timeOffset="124839.7385">15531 14997 726 0,'0'0'142'16,"0"0"-129"-16,0 0 3 15,0 0 121-15,0 0-64 16,0 90-44-16,0-53 32 16,4 0-49-16,-1-5 15 15,-3-5-10-15,2-7-15 16,-1-10 0-16,2-6-1 0,-3-4-1 15,1-4 29-15,1-19-3 16,-1-11-20-16,2-4-6 16,3-2 9-16,2-2-19 15,2 3 6-15,4 3 1 16,2 9-6-16,0 3 8 16,1 13-3-16,-4 5 2 15,0 6-5-15,-3 0 3 16,-4 13 0-16,-2 15 4 15,-2 2-9-15,-2 6 16 16,0-3-7-16,-9 3 0 16,-12-2 0-16,-4-4-5 0,5-6 6 15,0-5-1 1,9-6 0-16,6-6-69 0,4-7-114 16,1 0-340-16</inkml:trace>
  <inkml:trace contextRef="#ctx0" brushRef="#br0" timeOffset="125658.7485">16109 14995 718 0,'0'0'94'0,"0"0"-90"16,0 0 88-16,0 0 19 16,-43 113-36-16,40-66-17 15,3 2-25-15,0-2-26 16,0-2-1-16,7-7 5 15,12-6-22-15,9-7-40 16,2-12-199-16,0-13-378 16</inkml:trace>
  <inkml:trace contextRef="#ctx0" brushRef="#br0" timeOffset="126766.7342">16457 15315 487 0,'0'0'171'0,"0"0"-113"16,0 0 54-16,0 0 132 16,0 0-139-16,0 0-90 15,31-57 68-15,-10 31-57 16,1-5-15-16,1 0 19 16,-5-1-29-16,0-2 5 15,-6 1-6-15,-1-1 15 16,-5 5-19-16,-1 7 8 15,-4 9-4-15,-1 9 0 16,0 4 0-16,0 10-6 16,-10 15 3-16,-5 8 6 0,5 8-4 15,2 1 6-15,3-1-5 16,4-3 1-16,1-5 10 16,0-10-15-16,0-8 4 15,3-3-23-15,6-9-81 16,-3-3-204-16,-5-9-389 15</inkml:trace>
  <inkml:trace contextRef="#ctx0" brushRef="#br0" timeOffset="126887.6138">16502 15098 402 0,'0'0'331'16,"0"0"-323"-16,0 0-16 0,0 0 0 15,0 0-202-15</inkml:trace>
  <inkml:trace contextRef="#ctx0" brushRef="#br0" timeOffset="127653.0284">16635 15363 785 0,'0'0'123'15,"0"0"-22"-15,0 0 92 16,0 0-73-16,0 0-98 16,0 0-9-16,47-47-11 0,-20 29-2 15,0-1 0 1,-4 2 3-16,-1-1-8 0,-2 1-13 16,-2-1-6-16,-4 3 19 15,-1 3-30-15,2 3 18 16,-3 6 15-16,1 3-9 15,-4 0 8-15,1 0 0 16,-3 6-1-16,-4 5-3 16,-2 6 8-16,-1-1-1 15,0 1 4-15,0 0 3 16,0-2-7-16,3-2 10 16,4-1-2-16,3-6 7 15,6-4-8-15,5-2-1 0,2 0 12 16,5-14-12-1,-1 0-4-15,-2-5-2 0,-4 2 3 16,-3 2 1-16,-4-1-4 16,-6 3 0-16,-2 6-12 15,-4 3 24-15,-2 4-20 16,0 0 8-16,0 0-22 16,-5 13 22-16,-4 3 0 15,1 1 0-15,1 2 0 16,6-1 5-16,1 1-5 15,0-2 11-15,1-3-6 16,14-1 7-16,0-5-5 16,6-4-6-16,4-4 11 15,-1 0-8-15,2 0 2 0,-1-1-5 16,-4-9 5-16,-2-2-6 16,-2-1 0-16,-4-1 2 15,-4-1-2-15,-5 1 5 16,-1 0-10-16,-3 3 4 15,0 4 1-15,0 3-9 16,0 4 9-16,0 0-7 16,-3 0 3-16,-4 1 4 15,-1 12 0-15,3 2 0 16,2 2-1-16,3-1 0 16,0 1 1-16,0-2 0 15,8-3 12-15,9-6-11 16,4-2 12-16,4-4-12 0,3 0-1 15,-1 0-23-15,0-8-190 16,-6-4-346-16</inkml:trace>
  <inkml:trace contextRef="#ctx0" brushRef="#br0" timeOffset="129683.0746">17908 15350 693 0,'0'0'87'0,"0"0"-31"16,0 0-4-16,37-75 42 15,-26 52-48-15,0-3-46 16,-3 0 10-16,-2-1 9 15,-3 0-11-15,-1 4 17 16,-2 4 8-16,0 6-5 0,0 8 30 16,0 2-28-16,0 3 12 15,0 0-42-15,0 8 2 16,-2 16-2-16,-4 7 2 16,2 6 5-16,0 3 13 15,4-1-19-15,0-2 14 16,0-4-15-16,0-6 0 15,0-3 5-15,0-10-2 16,-2-6 0-16,1-5-3 16,1-3 1-16,0 0 7 15,0-17-8-15,0-8 13 16,0-8-22-16,0-5 9 16,1-5-15-16,6 0-1 15,-1 0-31-15,3 9 25 16,4 3 16-16,3 12 6 0,1 6-5 15,0 6 5-15,-4 4 0 16,1 3-3-16,-5 0 0 16,-1 17 3-16,-4 8 0 15,-4 6 0-15,0 3-11 16,0 1 15-16,-12-3-4 16,-6-2 0-16,3-5 0 15,0-5 0-15,2-8 0 16,7-7-21-16,6-5-20 15,0 0-64-15,8-6-5 16,18-11-66-16,2-5 11 16,2 4 31-16,-3 6 103 0,-2 5 31 15,-3 7 3 1,-9 0 24-16,-1 0 40 0,-4 7 13 16,0 5 5-16,-2 1 1 15,2-2-55-15,3 1 17 16,1-5 0-16,6-4-36 15,3-3 4-15,3 0 2 16,1 0-13-16,-4-8-5 16,-6-4 0-16,-3 0-12 15,-8-1 4-15,-4 4-30 16,0 2 7-16,-1 5 4 16,-12 2 14-16,-3 0 10 15,2 3 6-15,3 7 10 0,5 1 28 16,5 0-6-1,1 0-15-15,0-2 12 0,12-1-14 16,10-3-4-16,5-3-13 16,6-2-1-16,1 0 6 15,0 0-6-15,-2-7-9 16,-9-2-22-16,-3-2-2 16,-10 3 25-16,-4 2 8 15,-6 0 0-15,0 3 11 16,0 3 0-16,-10 0-6 15,-8 0 5-15,0 7 1 16,-1 6 22-16,4 0 3 0,7 1-25 16,5-3 19-1,3 0-29-15,0-3 14 0,0 0-10 16,11-4 9-16,7-1-5 16,2-3-7-16,2 0 1 15,-2 0 4-15,0-7-7 16,-8-5 0-16,-1-1 3 15,-5 1 6-15,-4 2-9 16,-2 3 0-16,0 5 0 16,0 2-6-16,0 0 6 15,-3 4 0-15,-10 13-5 16,1 2 10-16,-3 5 3 16,3 1-8-16,-4-3 3 15,2-1 7-15,2-3-8 16,0-7-2-16,6-2 0 0,3-6-2 15,3-3-10-15,0 0-40 16,0-6-59-16,15-11-70 16,6-3 59-16,1-4-16 15,2 4 75-15,0 1 42 16,-1 3 21-16,-4 3 17 16,-4 1 32-16,-2 0 46 15,-4 0 15-15,2-1-61 16,0 0-8-16,-2 0-32 15,1-1 14-15,0-2 21 16,-2-2-43-16,1-1 41 16,0-1-11-16,-1 3-14 0,-4 4 28 15,-2 6-2 1,0 3 4-16,-2 4-1 0,0 0-45 16,0 16 0-16,1 9 9 15,2 5 1-15,2 2-11 16,-2-5 10-16,1-1-10 15,-4-6 0-15,0-5 3 16,0-6 1-16,0-5-4 16,0-4 0-16,4 0 2 15,5-3-2-15,5-14-27 16,4-5-57-16,3 3-74 16,-2 1 33-16,-1 5 48 15,0 5 64-15,-3 7 6 0,-1 1 9 16,-3 0-2-16,0 0 16 15,-2 0 38-15,1 1 43 16,1 6-45-16,0-4-24 16,4-1 9-16,1-2-23 15,0 0 18-15,3 0-17 16,-2-8-10-16,0-3 14 16,-2-2-18-16,-2-1 0 15,-5 2 27-15,-2 5-21 16,-3 3 23-16,-3 4 22 15,0 0-34-15,0 1-18 16,0 12 0-16,-4 4 6 16,4 2-6-16,0-5-58 15,11-3-272-15</inkml:trace>
  <inkml:trace contextRef="#ctx0" brushRef="#br0" timeOffset="130433.8165">19419 15262 732 0,'0'0'52'0,"0"0"101"15,0 0-7-15,0 0-67 16,84-46-14-16,-64 23-37 16,-3-4-3-16,-1 1-25 15,-5-2 8-15,-5-2-4 16,-5 2-4-16,-1 5 0 16,0 6-3-16,0 6 16 15,0 6-18-15,0 5 5 16,0 0-20-16,0 3 11 15,-3 13 5-15,-1 7 4 16,-2 5 7-16,1 2 5 16,-2 4 1-16,1-4-4 15,-1-2-2-15,-2-8 11 0,4-4-17 16,1-6 4-16,4-6-3 16,0-3 8-16,0-1-10 15,18 0 0-15,7-8-19 16,5-5-38-16,-2 0-33 15,-4 5 33-15,-6 5 46 16,-5 3-7-16,-4 0 11 16,-3 3 7-16,-1 7 0 15,-2 2 10-15,4 0 12 16,0-2-1-16,3-1 21 16,3-2-39-16,0-3 17 15,7-4-20-15,-2 0 7 0,5 0-8 16,0-1 8-1,-4-9-7-15,-1 1 0 0,-4-1-15 16,-6 0 5-16,-5 0 1 16,-3 1 7-16,0-2 0 15,0 8 4-15,-3 3 9 16,-9 0 5-16,2 0-11 16,0 14 16-16,-1 2 16 15,7 4-32-15,4-1 26 16,0 1-28-16,0-3 11 15,9-5-14-15,9-2 9 16,5-8-9-16,6-2 0 16,4-1-136-16,-2-16-272 15</inkml:trace>
  <inkml:trace contextRef="#ctx0" brushRef="#br0" timeOffset="130648.998">20276 15045 582 0,'0'0'254'16,"0"0"-163"-16,0 0 2 15,0 0-8-15,101 23-14 16,-80 4-36-16,-3 7-1 16,-9 2-11-16,-8 3-18 0,-1 2 1 15,-21-4-6-15,-22-3-7 16,-20-5-39-16,-19-5-78 15,-18-10-119-15,-27-14-85 16</inkml:trace>
  <inkml:trace contextRef="#ctx0" brushRef="#br0" timeOffset="133066.6992">12753 6604 594 0,'0'0'3'0,"0"0"1"16,0 0 2-16,0 0 12 0,0 0 47 16,0 0-8-1,81 0-12-15,-32 0-16 0,11 0-23 16,11-6 27-16,10-2-33 16,4 2 5-16,-4 0-17 15,-4 2 9-15,-10 1-47 16,-12 2-21-16,-13 1-36 15,-15 0 12-15,-18 0 13 16,-9 0-46-16,-11 1 9 16,-26 6 119-16,-15 2 16 15,-11-1 11-15,-12 1-1 16,-5-1 13-16,-6 1-21 16,-1 1-14-16,2-1 4 15,11 1-6-15,12-2 77 0,22-1 52 16,19-4-49-16,21-1 0 15,2-2-30-15,31 0-38 16,23 0 68-16,18-5 10 16,21-4-64-16,2-1-27 15,1 2 8-15,-10 4-9 16,-18 1 0-16,-19 1-32 16,-21 2 31-16,-21 0-17 15,-9 0-25-15,-24 3 4 16,-25 8 39-16,-16 2 11 15,-7-1-9-15,3-1 2 16,12-2 41-16,23-4-38 16,26-2 6-16,16-3-13 0,51 0-51 15,35 0-155 1,32-20-407-16</inkml:trace>
  <inkml:trace contextRef="#ctx0" brushRef="#br0" timeOffset="135819.6022">4320 15552 439 0,'0'0'59'15,"0"0"-54"-15,0 0 10 16,0 0-15-16,0 0 75 15,0 0 47-15,0 0-56 16,67 7-26-16,-31-7 0 16,7 0 7-16,2 0-20 15,4 0 24-15,-1 0-23 16,2 3-24-16,-6-3 9 16,-3 0-13-16,-8 0 6 0,-9 0-8 15,-9 0 9-15,-9 0-7 16,-3 0 3-16,-3 0 6 15,0 0-4-15,0 0 6 16,0 0-9-16,0 0-3 16,0 0 1-16,0 0-16 15,0 0-55-15,0 0-126 16,0 0-130-16</inkml:trace>
  <inkml:trace contextRef="#ctx0" brushRef="#br0" timeOffset="138356.7128">10323 15911 369 0,'0'0'89'0,"0"0"-79"0,0 0 9 16,0 0 55-16,0 0 22 16,0 0-53-16,0 0-41 15,17 0 11-15,4 0 4 16,5-3-16-16,3-1 39 16,4 0-26-16,9-2 7 15,4-1 1-15,5-1-21 16,2-1 23-16,-2 2-24 15,-2 2 2-15,-3 2 6 16,-5 1-7-16,-5 2-1 16,-7 0 0-16,-5 0 8 15,-8 0-12-15,-7 0 4 16,-2 0-8-16,-6 0 5 0,1 2-39 16,-2 0-39-1,0-1-46-15,0-1-133 0</inkml:trace>
  <inkml:trace contextRef="#ctx0" brushRef="#br0" timeOffset="146331.5286">3377 7265 454 0,'0'0'109'0,"0"0"10"0,0 0-65 15,0 0 21 1,0 0 50-16,0 0-69 0,0 0-16 15,0 0-40-15,11-15 9 16,1 28 2-16,4 6 12 16,5 7-2-16,-6 6 30 15,1 3-49-15,-2 0 23 16,-3-3-21-16,-2-5 8 16,-1-7 3-16,-2-8-11 15,-3-7-4-15,1-3 3 16,-1-2 11-16,0 0-14 15,8-5 13-15,4-15 17 16,6-6-12-16,1-3-18 16,3-2 0-16,-1 3-6 0,0 2-53 15,6 4-28 1,1 5-138-16,3 1-104 0</inkml:trace>
  <inkml:trace contextRef="#ctx0" brushRef="#br0" timeOffset="150516.6333">10497 13917 318 0,'0'0'121'0,"0"0"-29"16,0 0-77-16,-85-22 67 0,62 15 11 15,-1-1-58-15,2 3 35 16,2 2-51-16,0 0 2 16,-3 3-4-16,1 0-7 15,-2 0-6-15,-6 2-3 16,0 7 4-16,0 2 0 16,2 0-2-16,0 1 17 15,0 3-11-15,1 0-1 16,0 1-6-16,0 1-2 15,3 0 3-15,2 0-4 16,-2 2 1-16,3 1 0 16,-1 0-1-16,2 1 9 0,-2 1-10 15,3-1 2-15,3-1 0 16,0 2 0-16,6-3 1 16,1 1-1-16,1 0 0 15,2 0 8-15,3 0-8 16,0 1 0-16,2-1 12 15,1 1-5-15,0 0-7 16,0 0 0-16,0 1-1 16,0 4 3-16,0-1-2 15,-2 1 0-15,1-1 3 16,1-2 2-16,0 1-4 16,0-2-1-16,0-1 0 15,0-1 3-15,4 0-3 0,4-3 0 16,2 1 3-16,1-2-17 15,1-2 23-15,2 1-9 16,4-2 0-16,-1 0 7 16,-2 2-12-16,3-3 5 15,-2-1 0-15,0 0-5 16,4-2 6-16,-1-1-1 16,4 2 0-16,0-3 12 15,0 0-14-15,0 1 2 16,-1 1 0-16,-4-1-6 15,2 1 14-15,-3 0-8 16,-1-1 0-16,1 2 7 0,3-3-8 16,-3 1 1-1,4-1-5-15,0-1 3 0,0-2 4 16,4-3-1-16,2 1-1 16,0-2 6-16,1 0-6 15,2 0 0-15,1 0 0 16,2 0-9-16,0 0 14 15,3 0-5-15,2 0 0 16,-1 0 3-16,0 1-3 16,0 2 0-16,-4 1 2 15,-3-1-9-15,-1 0 11 16,1 1-4-16,-2 0 0 16,1 1-4-16,-4-1 4 15,0-1-1-15,0 0 10 16,-2 2-13-16,3 0 4 0,-1 2 0 15,1-2 0-15,3 1 1 16,-1-2-4-16,2 0 3 16,0-1 0-16,0 0-2 15,0 1 2-15,1-4 0 16,-1 3-3-16,0-2 10 16,-1 2-9-16,0-1 2 15,-3-1-16-15,0 1 14 16,1 0-3-16,-3-2 5 15,-1 3-2-15,-2-3 8 16,-2 0-16-16,3 0 10 16,-4 0 0-16,4 0-4 0,2 0-2 15,-2 0 1 1,5 0 3-16,-2-5-21 0,4 2 21 16,1-2-4-16,-2 2-12 15,-1 2 18-15,-2-3-7 16,-2 3 7-16,-1-2-3 15,-1 0 5-15,1 0-2 16,0-1 0-16,-2-2 0 16,3 1-6-16,0 1 7 15,-1 0-1-15,1 0 0 16,-2 2 4-16,1-1-4 16,-3 0 0-16,4 0 1 15,-1 2-7-15,0-2 6 0,0 3 0 16,-2-2-1-1,2 2 7-15,0 0-6 0,0 0 0 16,3-3 1-16,2 1-6 16,0 0 6-16,-3 0-1 15,-3-1 2-15,-2-2 0 16,-4 0-4-16,0-1 0 16,-1 0-1-16,-1 2 3 15,-1-1 1-15,0-1 0 16,-2-1-2-16,1 0-1 15,-1 0 2-15,5-1 0 16,0 2 0-16,1-2 0 0,1-1 0 16,2-1 2-1,-1-2-2-15,0 1 0 0,1 0 0 16,1 0-3-16,1 0 5 16,0-1-2-16,2 2 0 15,-1 3 2-15,-3-3-8 16,5 3 8-16,-2 0-2 15,0 0 1-15,4 2 2 16,-1-2-5-16,2-2 2 16,1 0 0-16,2 0 1 15,1-3 5-15,2-1-6 16,-2-1 0-16,-1 1 8 16,-3-1-7-16,-3-3 2 0,-6 3 0 15,0-3 14 1,-3 0-13-16,1-2 11 0,-1 1-13 15,1-3 5-15,0 1-13 16,0-1 6-16,-4 0 0 16,6-1 5-16,-6 2-5 15,2-2 0-15,-5 3 0 16,-4-1 3-16,-5 0-5 16,0 1 2-16,0 0 0 15,-11 2-1-15,-6-2 3 16,0 1-2-16,-6-2 0 15,0 2 4-15,-2-2-4 16,-1 2 0-16,-1-1 6 16,2 3-10-16,0-1 13 0,-2 3-9 15,2 2 1-15,-1 1 7 16,1 3-7-16,-2-1 3 16,-3 1 6-16,-1 1 11 15,-5-2-9-15,-3 1-2 16,0-1 8-16,2 1-15 15,-3 1 17-15,4-1-18 16,0 3 0-16,2 2 6 16,3-1-2-16,-1 2-3 15,1 2 5-15,3 0 4 16,-4 0-13-16,1 0 1 16,-4 0 0-16,-3 3-3 15,1 3 4-15,-1-2-1 0,4 0 0 16,0-4 6-1,0 0-8-15,2 0 2 0,2 0 0 16,0 0-4-16,-1-4 7 16,1 0-3-16,-1-2 6 15,-3 3 1-15,1 0-7 16,-1 3 0-16,-2 0 1 16,1 0-7-16,-1 0 8 15,2 0-2-15,0 0 0 16,5 0 10-16,0 0-20 15,-1 0 10-15,-5 0 0 16,0 0 3-16,-5-2-1 0,-5-1 0 16,0 1-2-1,-2 2 0-15,-1 0-2 0,0 0 2 16,3 0-1-16,-1 2-7 16,4 6 8-16,2 2 0 15,1 3 0-15,-1 1-5 16,-2 5 5-16,-6 3-118 15,-8-1-110-15,-13-2-347 16</inkml:trace>
  <inkml:trace contextRef="#ctx0" brushRef="#br1" timeOffset="174889.0615">11053 1319 1005 0,'0'0'48'15,"0"0"-39"-15,0 0 4 16,0 0-13-16,110 0 0 15,-59 1-189-15,4 4-491 0</inkml:trace>
  <inkml:trace contextRef="#ctx0" brushRef="#br1" timeOffset="180554.61">17278 1218 344 0,'0'0'653'0,"0"0"-653"0,0 0-678 15</inkml:trace>
  <inkml:trace contextRef="#ctx0" brushRef="#br2" timeOffset="190683.8341">9822 1419 264 0,'0'0'437'0,"0"0"-340"15,0 0-20-15,0 0 52 16,5-75-17-16,-4 70 0 16,1 2-71-16,-2 3 18 15,1 0-30-15,-1 0-23 16,2 0-2-16,2 3-4 15,5 27-10-15,2 12 8 16,1 7 4-16,-4 5 8 16,0-4 3-16,-4-4-8 15,1-2 10-15,2-8-7 16,-1-7-5-16,0-9 5 16,-1-8-6-16,-2-8-2 0,0-4 12 15,6 0-12-15,1-9 1 16,6-15 3-16,3-3 4 15,-3 1 11-15,-6 9-17 16,-2 9-1-16,-7 8-1 16,2 0-17-16,0 7-2 15,0 15 2-15,5 4 17 16,1-1 3-16,0-5-1 16,1-8 8-16,-1-5-10 15,4-5-4-15,5-2 4 16,6-10 10-16,7-16 6 15,2-8-6-15,-4-3-10 0,-4 0-3 16,-7 3-5-16,-2 9-148 16,-8 11-199-16,-7 14-384 15</inkml:trace>
  <inkml:trace contextRef="#ctx0" brushRef="#br2" timeOffset="191568.6381">10283 1782 690 0,'0'0'212'0,"0"0"-185"16,0 0 90-16,0 0-35 15,90-83-49-15,-63 63-1 16,-6 3-12-16,-2 4-7 16,-8 5 8-16,-4 4 5 0,-6 2 16 15,1 2 0-15,-2 0-23 16,0 0 1-16,0 0-20 15,0 0-3-15,0 0 1 16,0 4-28-16,0 9 30 16,0 8 22-16,0 1-9 15,0 0-13-15,9-1 4 16,10-1-3-16,6-5-1 16,2-6 0-16,4-9 0 15,2 0-6-15,0-9 9 16,0-15-5-16,-2-6 4 15,-1-4 2-15,-6-4-4 16,-2 1 7-16,-8-2-9 0,-5 0 2 16,-5 1 0-16,-4 0 1 15,0 6 10-15,0 6-3 16,0 11 14-16,0 8-14 16,0 7 1-16,0 0-9 15,0 0-18-15,-6 24 14 16,-4 10 4-16,1 10 2 15,1-1-2-15,8-2 5 16,0-5-5-16,0-7 0 16,11-4-2-16,1-8 2 15,4-6 0-15,-1-6 0 0,4-5-8 16,3 0-6-16,0-12 2 16,0-9 11-16,-3-5-7 15,-4-4 6-15,-2-2-1 16,-3-4 3-16,-5-3 0 15,-1-2 4-15,-1 2-4 16,-2 4 2-16,-1 11 0 16,2 10 21-16,-2 8-8 15,0 3 3-15,0 3-12 16,3 0-6-16,2 9-9 16,3 19 4-16,4 10 5 15,1 8 0-15,-4 1 0 0,1 0 0 16,-4-3-2-1,-5-3 5-15,-1-2-3 0,0-3 2 16,0-8-2-16,0-6 0 16,-7-8 1-16,4-5-1 15,-1-7 0-15,1-2 3 16,2-2 1-16,1-17-4 16,0-6-44-16,11-1 36 15,14 6-2-15,0 8 10 16,0 4-4-16,-2 5 8 15,-1 0-4-15,-2 2 4 16,-4 1 1-16,-1 0-4 16,-5 0-1-16,-2 0-3 15,-5-2-15-15,-3-9-219 16,0 0-676-16</inkml:trace>
  <inkml:trace contextRef="#ctx0" brushRef="#br2" timeOffset="191718.9708">10767 1552 667 0,'0'0'265'0,"0"0"-247"16,0 0-11-16,106-21-7 16,-54 13-12-16,1 3-284 15</inkml:trace>
  <inkml:trace contextRef="#ctx0" brushRef="#br2" timeOffset="192600.7956">11593 1663 739 0,'0'0'89'16,"0"0"14"-16,0 0 13 15,0 0-25-15,0 0 26 0,0 0-49 16,-45-22-28-16,36 22-16 16,-3 0-21-16,-4 1 14 15,-4 13-11-15,1 6 3 16,2 3 3-16,6 2-2 15,6-1-2-15,5-3-8 16,0-2-2-16,16-8 1 16,14-8 0-16,6-3 1 15,2-5 10-15,2-15-6 16,-5-5-8-16,-6 2-6 16,-13-1-8-16,-8 4 13 15,-8 4-1-15,0 1 6 16,-1 5 0-16,-9 0 1 15,3 6-7-15,1 1 5 0,0 3 0 16,2 0-2-16,1 0 3 16,1 10 1-16,2 0-1 15,0 3-1-15,3-2 0 16,12-3-3-16,5-2 4 16,3-6 0-16,3 0 0 15,-1-6 1-15,-3-10-1 16,-4 0-1-16,-3 4-10 15,-6 1-4-15,-7 5-5 16,-2 5 17-16,0 1-5 16,0 0-4-16,-2 9 12 15,-6 6-8-15,2 3 8 16,1 3 0-16,5 1 0 16,0-2-4-16,0-3 9 15,14-3-3-15,2-4-2 0,4-8 7 16,4-2-3-16,4 0 6 15,1-16-1-15,1-4 7 16,-2-4-10-16,-1-4-3 16,-1 0 17-16,-1 0-12 15,-3 0 14-15,-5-3-5 16,-4 3 1-16,-7-2 11 16,-3 3-7-16,-3 5 4 15,0 6 8-15,0 6-25 16,0 7 6-16,0 3-15 0,0 18-10 15,-2 14 6 1,-5 9 8-16,1 4-4 0,3-3 0 16,3-2 8-16,0-4-8 15,6-7 0-15,7-9-4 16,7-13 3-16,3-7-78 16,-2-6-47-16,-1-22-211 15</inkml:trace>
  <inkml:trace contextRef="#ctx0" brushRef="#br2" timeOffset="193415.8348">12210 1690 512 0,'0'0'299'0,"0"0"-268"0,0 0 33 15,0 0 74-15,0 0-49 16,0 0-34-16,8 75 0 15,11-69 0-15,2-5-27 16,4-1 3-16,5 0 2 16,3-17-29-16,2-5 26 15,-1-6-28-15,0-4 8 16,-7 0 18-16,0-3-21 16,-6-4 10-16,-5-5-4 15,-3-3-3-15,-5-4 21 16,-5 4-23-16,-1 6 7 15,-1 14 5-15,-1 10-18 16,0 7 12-16,0 7-7 0,0 3-2 16,0 0-10-16,0 1 5 15,-4 20 0-15,-4 13 1 16,2 13-1-16,6 4 0 16,0 2-1-16,0-5 1 15,6-6 4-15,5-6-3 16,0-8-1-16,1-10 0 15,4-6-28-15,-2-12-72 16,-1 0-69-16,-7-24-347 16</inkml:trace>
  <inkml:trace contextRef="#ctx0" brushRef="#br2" timeOffset="193541.8722">12501 1492 1068 0,'0'0'85'0,"0"0"-55"0,0 0-5 15,0 0 30-15,0 0-51 16,91 9-4-16,-43-4-116 16,1 4-549-16</inkml:trace>
  <inkml:trace contextRef="#ctx0" brushRef="#br2" timeOffset="194682.6195">14000 1603 1039 0,'0'0'44'0,"0"0"-31"16,0 0 18-16,0 0 40 15,0 0-3-15,0 0-34 16,17 57 7-16,11-52-26 15,5-5 7-15,3 0-2 16,-2-7-16-16,-7-13 1 16,1-3 8-16,-7-6-8 15,-6-2-4-15,-6-3-1 16,-6 0 0-16,-2-2-1 16,1 4 1-16,2 4 0 15,2 7 0-15,6 10-6 16,2 5 5-16,2 6 0 15,4 0-1-15,0 2-2 16,3 12-3-16,-4 5 7 0,2 7 0 16,-3 4-4-16,-2-4 4 15,-2-4 0-15,-1-5 1 16,0-3-2-16,-4-6 10 16,2-4-9-16,2-4 0 15,-2 0 5-15,8-1-5 16,-1-16 0-16,0-2-7 15,-6 2-24-15,-3 3-20 16,-9 6 20-16,0 5 10 16,0 3-10-16,-3 2 19 15,-8 15 10-15,2 2 2 16,3 4 7-16,5 2-5 16,1 2 9-16,0-2 8 0,14-2-5 15,9-5-9-15,5-7-5 16,7-6 3-16,4-5-6 15,1-5 3-15,2-14-6 16,-5-10-21-16,-6 0 22 16,-7-3-1-16,-7-3 7 15,-6 5-1-15,-6-4 5 16,-5 2-5-16,0 2 19 16,0 7 27-16,0 7-2 15,-1 9-14-15,-1 4 4 16,2 3-26-16,0 0-8 15,0 22-5-15,0 12 5 0,0 9 2 16,0 4 4-16,0 0-6 16,0-3 0-16,0-2 4 15,0-7-7-15,0-7 3 16,0-7 0-16,0-9-1 16,0-5 5-16,0-7-4 15,0-2 8-15,0-20-8 16,0-7 1-16,0-10-1 15,0-7-11-15,5-7 4 16,-1-6 3-16,2-2-6 16,1 5-3-16,2 7 13 15,2 13 0-15,5 12-5 16,-2 12-7-16,0 10 11 16,0 2 0-16,-1 8-3 15,-1 20 3-15,-4 10 0 0,-8 8 1 16,0 3 4-16,0 4-2 15,-15-5 11-15,-3-9-6 16,1-7 0-16,4-6-7 16,6-11-10-16,7-6-123 15,0-9-351-15</inkml:trace>
  <inkml:trace contextRef="#ctx0" brushRef="#br2" timeOffset="197098.6386">15222 1695 913 0,'0'0'176'0,"0"0"-158"15,0 0 50-15,0 0 42 16,0 0-66-16,88-68-18 16,-55 44-13-16,-2-2-6 15,-1-3 4-15,-5-4-2 16,-7-4-4-16,-2-7 9 15,-6 2-2-15,-6 5 14 16,-4 7-1-16,0 10-11 16,0 9 21-16,0 8-17 15,0 3-3-15,0 0 7 16,0 0-22-16,0 5-6 16,0 16 0-16,-3 12 5 0,-8 4 1 15,1 2 3-15,-2 0-3 16,6-2 6-16,2-5-2 15,4-7-4-15,0-3 0 16,4-5 3-16,11-5-6 16,9-4 3-16,7-6 0 15,11-2 5-15,2-2-5 16,3-13 0-16,-4-4 3 16,-8-1 2-16,-6 3-10 15,-8 1 4-15,-7 6-14 16,-7 3 10-16,-6 2 4 15,-1 5-2-15,0 0-2 0,0 0-15 16,-10 2 13-16,-8 10 7 16,-4 3 0-16,0 3 0 15,-1 0 4-15,5-1-4 16,2 2 1-16,5-6 3 16,5 1-6-16,5-2 2 15,1 1 0-15,0 1-7 16,13-5 10-16,10 2-3 15,5-5 4-15,3-6-3 16,-1 0-2-16,-4 0-9 16,-4-2 6-16,-7-10-7 15,-8 0 10-15,-4-5-2 0,-3 2-3 16,0-3-7-16,-4-1 5 16,-9 2 7-16,-1 1-6 15,1 6 5-15,-2 3-12 16,0 6 3-16,0 1 9 15,1 0-23-15,4 8 25 16,3 2-4-16,5 0 3 16,2 2-3-16,0 0 3 15,4-2 1-15,13-1-1 16,4-1-6-16,0-4 5 16,6-2-21-16,-2-2 7 15,0 0 9-15,0-9-12 16,1-5 16-16,-5-1-1 15,1-1 3-15,0-1 1 16,0 0-2-16,1 2 2 0,0 0-1 16,-1 1 2-16,4 0-1 15,-3 3 0-15,1 2-4 16,-6 2 3-16,-1 3-3 16,-10 2 4-16,-3 2-3 15,-4-2 3-15,0 2-10 16,0 0-8-16,-10 0 4 15,-11 8 14-15,-3 9 0 16,-3 2 2-16,2 3-1 16,3 4 1-16,5-1 4 15,4 1 15-15,7-2-9 16,6-4 2-16,0-1-8 0,9-5-5 16,15-2 6-16,4-5-7 15,3-7 0-15,5 0 6 16,-1 0 0-16,-1-11-2 15,-2-1-3-15,-4-5 0 16,-2 0 1-16,-2 1-1 16,-4-4 11-16,-2 0 8 15,-4 3-1-15,-6 1 36 16,-2 6-13-16,-2 5-20 16,-4 5-3-16,0 0-19 15,0 0 0-15,0 0-8 16,0 13 8-16,0 6 0 15,0 4 0-15,0-1-5 0,0 0 5 16,0-3 9-16,0 1-5 16,0-1-4-16,11-1-1 15,1-2-2-15,5-4 1 16,6-7-36-16,-4-3 23 16,5-2-35-16,-3-5 25 15,-3-12 5-15,-3-4-14 16,-4 1 24-16,-6 0 3 15,1-1 6-15,-5-2-1 16,-1 0 2-16,2 2 0 16,0 0 2-16,2 2 1 15,2-1-6-15,3 4 2 16,4 4-6-16,1 3 7 0,1 5-1 16,-2 3 3-16,0 1-4 15,1 0 4-15,-3 0-5 16,2 3-3-16,-4 11-4 15,0 3 6-15,1 2 6 16,-4 4-2-16,0-1 10 16,-1 3-10-16,-4-2 10 15,1-2 0-15,-2-1-9 16,0-3 16-16,0-3-9 16,-3-2 2-16,-2-1 1 15,1-5-9-15,1-2 3 16,0-4-2-16,3 0-1 0,0 0 7 15,0-5-4 1,0-6-1-16,0-6-4 0,0 0-29 16,0-3-4-16,10-6-7 15,5 2 1-15,3-1 18 16,7 0-8-16,7 7 20 16,1 3 3-16,1 7-3 15,-4 5 9-15,-3 2-3 16,-5-1 6-16,-3 2-6 15,-4 0 3-15,-3 0-1 16,0 0 1-16,-3 0-3 16,-1 0 0-16,0-3 0 15,0-1 0-15,-1-4-3 16,-2-2 11-16,0 2-5 16,-5-4 0-16,0 4 8 0,0-2-18 15,0 5 10-15,-10 3-2 16,-3 2 2-16,1 2 0 15,-1 13 0-15,-1 4 5 16,5 0-3-16,5 2 13 16,1 2-6-16,3-1-4 15,0-1 6-15,0-4-8 16,1-2 6-16,10-2 0 16,2-7-9-16,2-3 3 15,0-3-3-15,3 0-1 16,0 0-4-16,-5 0-17 15,0-8 20-15,-2-2 1 0,-2 0 2 16,0 1 1-16,0 1-2 16,0 2 3-16,1-1-10 15,1 3 7-15,1 0 0 16,2 2 0-16,2 2 0 16,0 0-1-16,-1 0 1 15,0 0-7-15,-5 0 5 16,0 10-3-16,-5 6 2 15,-4 1-2-15,-1 0 6 16,0-2-1-16,0-1 0 16,-6-4 0-16,1-3 0 15,2-4 0-15,3-3-3 16,0 0-24-16,0 0-45 0,17-11-126 16,4-7 117-1,2 3 12-15,2 0 35 0,-3 1 31 16,2 1 3-16,-5 0 34 15,0 0 58-15,-4 0 7 16,1-3 26-16,-2-4-50 16,3-6-1-16,3-3-47 15,-1-2-8-15,2 0 11 16,-6 2-12-16,0 4 5 16,-6 1 7-16,-5 7-18 15,-2 7 28-15,-1 3-13 16,-1 7 3-16,0 0-24 0,0 10-6 15,-7 19 0 1,-10 10-3-16,1 8 6 0,2-2-1 16,4-9 0-16,6-5 8 15,4-12-20-15,0-6 10 16,0-6-94-16,6-7-105 16,10-2-404-16</inkml:trace>
  <inkml:trace contextRef="#ctx0" brushRef="#br2" timeOffset="197209.8103">17669 1414 945 0,'0'0'240'0,"0"0"-228"0,0 0 5 15,0 0 5-15,84-2-2 16,-35 2-20-16,3 7-269 16</inkml:trace>
  <inkml:trace contextRef="#ctx0" brushRef="#br2" timeOffset="210601.7114">10143 2532 86 0,'0'0'74'0,"0"0"-23"16,0 0-2-16,0 0-27 15,0 0 28-15,0 0-4 16,0 0-23-16,0 0 36 15,-23-15 8-15,19 15-4 16,1 0 28-16,3 0 12 16,-3 0 38-16,3 0-74 15,-3 0 23-15,2-2-19 16,-1 2-7-16,1 0-9 16,1-1 6-16,0 1-20 15,0-1-30-15,0-2 20 0,0-1-31 16,7-4 1-1,7 3-1-15,1 4 9 0,5 1-15 16,3 0 6-16,-5 6 0 16,2 10-7-16,-5 5 9 15,-4 3-2-15,-5 5 0 16,-6 0 4-16,0-2-4 16,0 0 0-16,-11-2 3 15,-10 0-2-15,-4-6 3 16,-1-2-4-16,0-2 0 15,5-5-9-15,5-3 9 16,8-3-18-16,2-4-15 0,4 0 22 16,2 0-15-1,0 0 21-15,0-2-42 0,2-5-4 16,9 2 37-16,2 2 12 16,-1 1 4-16,-1 2 2 15,3 0-1-15,0 0 6 16,4 6 13-16,1 5-4 15,1 0-1-15,0 0 0 16,0 1-10-16,-5-1 11 16,-1-3-18-16,0 3 0 15,-3-7 1-15,2 5-1 16,0-6-16-16,4-1-102 16,1-2-246-16,0 0-424 15</inkml:trace>
  <inkml:trace contextRef="#ctx0" brushRef="#br2" timeOffset="211315.73">10531 2458 627 0,'0'0'127'0,"0"0"-86"15,0 0 64-15,0 0 16 16,0 0-31-16,0 0-38 16,-5-5-32-16,7 5 1 15,14-1-5-15,4-1 11 16,5-5-2-16,3 5-24 16,-3-1 1-16,1 0 4 15,-5 3 1-15,-8 0-11 16,-4 0 4-16,-4 0 0 15,-2 0-6-15,-3 0-5 16,0 0 2-16,0 3 2 0,0 10 12 16,0 5-5-1,0 5 7-15,0 2-4 0,0 3 21 16,0 0-15-16,0 1 4 16,-3 3 8-16,-2-6-13 15,1 1 0-15,1-5-3 16,0-5 1-16,3-1 1 15,0-6 0-15,0-5-6 16,0-2-1-16,0-3-2 16,0 0-21-16,0 0-84 15,7-17-159-15,7-5-345 16</inkml:trace>
  <inkml:trace contextRef="#ctx0" brushRef="#br2" timeOffset="212332.492">10917 2438 755 0,'0'0'186'0,"0"0"-49"16,0 0-34-16,0 0 12 16,0 0-80-16,0 0-9 15,22-32-8-15,-6 28-15 16,2-1 5-16,2 5-1 16,0 0-6-16,-3 0-2 0,-1 5 1 15,-3 10-11 1,-4 7 5-16,-5 6 7 0,-4 3-1 15,0 1 0-15,-7-1 1 16,-11-4-1-16,-2-3 0 16,1-6 0-16,2-4 3 15,6-7-1-15,3-4-2 16,5 0 11-16,3-3-7 16,0 0 1-16,0 0-5 15,0 0 0-15,0 0-3 16,0 1 7-16,0 1-10 15,12 3 12-15,6 4 1 16,2-3-5-16,2-1 6 16,3 1-8-16,-2-1 0 0,-2 1-1 15,3-2-8-15,-4 0-116 16,-3-1-155-16,-4-2-440 16</inkml:trace>
  <inkml:trace contextRef="#ctx0" brushRef="#br2" timeOffset="213015.5805">10230 3135 636 0,'0'0'141'15,"0"0"-21"-15,0 0 69 16,0 0-98-16,0 0-60 16,0 0 21-16,82-32-41 0,-41 23 21 15,9 2-16 1,6-3-6-16,8 2 3 0,9-1-7 15,3-1-3-15,5-1-1 16,7 0 6-16,1-2-6 16,0-1 8-16,-5 0-5 15,-6 2-5-15,-12 0 0 16,-16 4 1-16,-15 1-14 16,-19 7 9-16,-9 0-21 15,-7 0-50-15,0 0 55 16,-20 0-31-16,-7 10-76 15,-6 4-107-15,2-1-27 16</inkml:trace>
  <inkml:trace contextRef="#ctx0" brushRef="#br2" timeOffset="213698.6556">10580 3350 547 0,'0'0'325'0,"0"0"-287"0,0 0 27 15,0 0 12-15,0 0 17 16,0 0-67-16,77-27-5 16,-57 27-2-16,-1 0-18 15,-4 0 11-15,-3 10-13 16,-4 2-8-16,-7 1 2 15,-1 3 6-15,0 1 0 16,-6 1 6-16,-13 3 2 0,-1-5 3 16,-1 0-11-1,2-5-3-15,3-3 3 0,1-1 2 16,6-4 1-16,4-1-3 16,4-2 3-16,1 0-3 15,0 0 0-15,0 0-6 16,0 0 1-16,9 0 5 15,2 0 2-15,5 3 0 16,-6 1 2-16,0 5-8 16,-5 2 4-16,1-1-9 15,-2 5 6-15,-2-3 1 16,-2 2 2-16,0 0 4 16,0 0 0-16,0-1-5 15,-6-1 1-15,-7-1 0 16,-4 0 9-16,-4 0-8 0,-5 0 12 15,1 0 3-15,3-8-7 16,6 0 5-16,8-3-10 16,7 0-4-16,1-1 0 15,9-15-76-15,18-2-173 16,6-3-303-16</inkml:trace>
  <inkml:trace contextRef="#ctx0" brushRef="#br2" timeOffset="214132.4755">10993 3493 727 0,'0'0'295'0,"0"0"-257"0,0 0 40 16,0 0-14-16,0 0-23 15,0 0-22-15,-21 7-13 16,5 5 15-16,2 1 10 15,2 1-8-15,1 0 0 16,5-1-5-16,3-1-17 16,3-1 10-16,0 2-11 15,1-1-7-15,16-5 5 16,5-3 4-16,6-4 3 16,-1 0-5-16,-2-7 0 15,-6-7-11-15,-5-1-8 0,-5-1 11 16,-8 0 1-1,-1-1-7-15,0 0 12 0,-7 3 2 16,-9 0 0-16,1 4 1 16,1 3-1-16,1 2 4 15,4 3-4-15,1 2 0 16,0 0-8-16,3 0 8 16,2 7 5-16,1 3-5 15,2 2-2-15,0 1-54 16,5-1-46-16,13-6-173 15,2-3-243-15</inkml:trace>
  <inkml:trace contextRef="#ctx0" brushRef="#br2" timeOffset="214536.9496">11332 3473 256 0,'0'0'748'0,"0"0"-668"15,0 0 2-15,0 0-5 16,0 0-9-16,0 0-41 16,-58 5-18-16,53 4 7 15,-2-1-10-15,2 3 5 16,4 0 5-16,-1-1-12 16,2 2 2-16,0-1-4 15,0-1-2-15,15-3 0 16,3-4 1-16,6-3 4 0,4 0-5 15,4-7-2-15,-4-8-5 16,-4 1-29-16,-8 0 22 16,-7-1 5-16,-6-1 3 15,-3 2 6-15,-3 2 0 16,-15-1 0-16,-7 2 0 16,5 3 3-16,-2 4 0 15,3 4 3-15,4 0-5 16,0 0-1-16,3 0 2 15,4 10-2-15,3 3-3 16,3 0-94-16,2-3-124 16,0-5-320-16</inkml:trace>
  <inkml:trace contextRef="#ctx0" brushRef="#br2" timeOffset="215598.7121">11563 2404 585 0,'0'0'156'0,"0"0"-70"16,0 0-42-16,0 0 46 16,0 0 27-16,0 0-56 15,62 22-14-15,-30 14-13 0,5 11-26 16,-1 8 32-16,0 8-24 15,-6 6-4-15,-5 9-2 16,-8 4-3-16,-4 1-8 16,-7-4 1-16,-5-4 0 15,-1-2-2-15,-4 0 2 16,-20 0-129-16,-13-5-119 16,-11-6-223-16</inkml:trace>
  <inkml:trace contextRef="#ctx0" brushRef="#br2" timeOffset="216367.769">9855 2433 409 0,'0'0'82'0,"0"0"-3"16,0 0-28-16,0 0 37 16,0 0-21-16,0 0-10 0,-80 62-10 15,60-13 31-15,3 9 3 16,7 3-45-16,9 8 23 15,1 4-20-15,7 7-7 16,17 8 18-16,6 3-32 16,1 4-5-16,2 0-7 15,0-4 0-15,0-2 1 16,4 2-7-16,5-7-5 16,6-5-3-16,7-3 8 15,1-10-114-15,4-16-187 16,-8-16-553-16</inkml:trace>
  <inkml:trace contextRef="#ctx0" brushRef="#br2" timeOffset="223819.716">12290 2738 475 0,'0'0'187'15,"0"0"-118"-15,0 0 21 16,0 0 22-16,0 0-41 16,0 0-34-16,0 0 18 15,0 0-13-15,0-3 12 0,0 3-8 16,0 0-20-16,0 0 11 16,-3 0-18-16,-2 0-6 15,0 3-2-15,4 2-8 16,-1-2 4-16,2 0-3 15,0-2-4-15,0 1 0 16,0-2 11-16,11 0-8 16,3 0-2-16,-1 0 5 15,-3 0-6-15,-3-2 0 16,-3-6 7-16,-4 1 2 16,0-2-5-16,0 1-1 15,-4 2-1-15,-7 1-2 16,3 5 0-16,1 0 0 0,2 0 3 15,1 0-10-15,3 0 9 16,1 0-2-16,0 0 0 16,0 0-4-16,0 7-46 15,1 0-96-15,8-1-226 16</inkml:trace>
  <inkml:trace contextRef="#ctx0" brushRef="#br2" timeOffset="231218.6265">12783 2242 639 0,'0'0'117'0,"0"0"-113"16,0 0 46-16,0 0 50 16,0 0-21-16,0 0-12 15,0 0-16-15,-57 21-35 16,44-8 29-16,0 1-30 16,1 6 29-16,-2 1-17 15,2 4-12-15,-3 8 11 16,5 1-6-16,-2 7-13 15,3 1 10-15,0 0-16 16,2 2 15-16,-2-1-7 16,1 2-7-16,4-1 16 15,-2 1-11-15,3 2-1 0,-1 3 5 16,2-4-11-16,2 0 4 16,0-6 3-16,0 0-6 15,6-4 7-15,7-1-7 16,6-6 0-16,0-1 1 15,4-6 1-15,3 0-2 16,2-6 2-16,2-4 2 16,1-4 0-16,-1-3-5 15,-2-4-4-15,-5-1-13 16,-1 0-39-16,-1-1-51 16,-4-11-152-16,-1-3-326 15</inkml:trace>
  <inkml:trace contextRef="#ctx0" brushRef="#br2" timeOffset="232182.42">13032 2291 744 0,'0'0'147'15,"0"0"-90"-15,0 0 60 0,0 0-51 16,0 0-4-16,0 0-40 16,75-25-20-16,-54 23 19 15,2 2-15-15,-1 0 8 16,-3 0-1-16,0 4-9 15,-5 9-7-15,-7 3 3 16,-1 4 0-16,-6 2 6 16,0 3-4-16,-12 3 4 15,-6 3-3-15,-4-2-3 16,-4 0 0-16,1-5 2 16,1-6 1-16,5-7-6 15,6-6-6-15,3-5-6 16,6 0 5-16,1 0-2 15,3-4 8-15,0-4-7 16,0 1-4-16,0-3 7 0,7 3 8 16,3 0 3-16,0 3 4 15,0 2 2-15,2 2 13 16,3 0-2-16,-1 0-1 16,3 6 10-16,0 7-13 15,1 0 2-15,2-1-2 16,-3 1-16-16,-1-4 9 15,-2 0-9-15,2-3 1 16,-2-1-12-16,2-5 8 16,1 0-67-16,5 0-84 15,-1-17-319-15</inkml:trace>
  <inkml:trace contextRef="#ctx0" brushRef="#br2" timeOffset="232687.4538">13463 2230 791 0,'0'0'101'0,"0"0"-74"0,0 0 73 16,0 0-3-16,0 0-64 16,85-3-9-16,-59 3-2 15,2-2-18-15,-7 2 25 16,0 0-11-16,-8 0-10 15,-1 0 10-15,-4 0-5 16,-5 5-9-16,-3 4 25 16,0 6-25-16,0 0 10 15,0 4 3-15,-3 3-17 0,-5 2 18 16,-2 0-2-16,1 4-16 16,-2 2 17-16,1-3-7 15,1 1-9-15,1-6 9 16,2-3-8-16,-1-4-4 15,4-3 6-15,3-6 4 16,0 0-8-16,0-3-3 16,0-2-28-16,6-1-82 15,4 0-190-15,6-8-603 16</inkml:trace>
  <inkml:trace contextRef="#ctx0" brushRef="#br2" timeOffset="233219.5191">14061 2244 542 0,'0'0'283'16,"0"0"-198"-16,0 0 43 15,0 0-34-15,0 0-19 16,0 0 3-16,0 19-51 16,0-4 4-16,0 5-9 15,0 4-12-15,0 3 19 16,0 1-28-16,0 4 15 15,0-3 0-15,0 0-14 0,0-1 8 16,0-8-10-16,-3 0 0 16,3-6 15-16,0-2-15 15,0-4 0-15,0 1 0 16,0-3-10-16,-3-2-31 16,-4 5-78-16,-4-4-265 15</inkml:trace>
  <inkml:trace contextRef="#ctx0" brushRef="#br2" timeOffset="234825.4642">13148 2950 330 0,'0'0'119'0,"0"0"-83"16,0 0 56-16,0 0 61 15,0 0-14-15,0 0-76 16,-79-11 51-16,70 11-43 16,5-1-15-16,-1 1 7 15,5 0-27-15,0-1-12 16,0 1-5-16,0 0-12 16,2 0-7-16,19 0 0 15,13 0 0-15,18-3 13 16,16 0-9-16,11-2 1 15,10 0 6-15,7-2-8 0,2 1 1 16,2 3-4-16,4-2 4 16,1-1-4-16,-1 0 3 15,-2-4-3-15,-4 1 0 16,-5-4-5-16,-4-1 5 16,-8 2 0-16,-16 1-7 15,-13 2 7-15,-13 4 5 16,-12 0-4-16,-11 4-1 15,-8 0 2-15,-4 1-2 16,-3 0 0-16,1 0-4 16,0 0-1-16,1 0 0 15,-1 0-62-15,1 2-45 0,-3 3-166 16,0 0-296 0</inkml:trace>
  <inkml:trace contextRef="#ctx0" brushRef="#br2" timeOffset="239602.9851">13272 3219 478 0,'0'0'289'15,"0"0"-212"-15,0 0-23 16,0 0-11-16,0 0 69 15,0 0-62-15,0 0-22 16,70-41 15-16,-50 39-37 16,-2 2 33-16,0 0-20 15,-4 0-18-15,0 9 2 0,-4 4 2 16,-3 3 3-16,-4 2-8 16,-3 6 2-16,0 2-2 15,-10-1 0-15,-14 2 12 16,-6-4-12-16,0-3 0 15,4-5 0-15,7-7-5 16,4-2 5-16,5-3-5 16,6-3 4-16,3 0-4 15,1 0-7-15,0 0 12 16,0-8-9-16,0 5-1 16,3 0-1-16,6 0 11 15,1 3-2-15,1 0 13 0,-1 0-5 16,3 0 18-1,-1 0-19-15,5 0 29 0,-2 6-10 16,4 4-5-16,-1 1-4 16,1 0-15-16,-1 1 7 15,-3-1-7-15,2-2-5 16,1-3 0-16,-1-1-62 16,2-3-67-16,-3-2-181 15,-3 0-494-15</inkml:trace>
  <inkml:trace contextRef="#ctx0" brushRef="#br2" timeOffset="240255.6567">13820 3191 670 0,'0'0'172'15,"0"0"-118"-15,0 0 32 16,0 0-16-16,0 0-5 15,-84-3-21-15,62 13-8 0,5 1-4 16,1 1-25-16,6 2 14 16,-1 0-8-16,4 0-9 15,5-2 28-15,2-1-28 16,0-3 6-16,2-1 3 16,12-1-13-16,3-3 1 15,5-3-2-15,-1 0 2 16,-1 0 9-16,-3 0-8 15,-4-3-2-15,-5-5 0 16,-3-2-2-16,-1 1 2 16,-2-3 0-16,-2 0 4 15,0 2-2-15,0-1 2 0,0 6-4 16,0 1 3 0,0 2 5-16,0 2 0 0,0 0-8 15,0 0 1-15,0 0-11 16,0 0 13-16,0 7-3 15,0 8 1-15,0 5 4 16,0 2-5-16,0 2 0 16,-2 2 3-16,2-3 4 15,0-3 2-15,0-1-8 16,0-5-1-16,0-3 6 16,0-5-10-16,0-1 4 15,2-4-16-15,4-1-22 16,3 0-149-16,6-6-40 15,-2-6-239-15</inkml:trace>
  <inkml:trace contextRef="#ctx0" brushRef="#br2" timeOffset="240766.0133">14103 3229 559 0,'0'0'222'0,"0"0"-135"16,0 0 17-16,0 0 20 0,0 0-74 15,0 0-14 1,-58-17-29-16,46 21 8 0,2 6-7 16,4 2-4-16,0 1 34 15,3 2-21-15,0-4-14 16,3 1 5-16,0-2 2 15,0-2-10-15,0 1 0 16,12-4-10-16,2-2 10 16,3-3-10-16,0 0-11 15,0 0 0-15,0-7-9 16,-5-4 14-16,-5-1 14 16,-3 0 2-16,-2 1 8 15,-2-1-6-15,0 4 1 16,0 3 27-16,0 1-10 0,0 3 13 15,0-1-18-15,0 2-8 16,0 0 16-16,0 0-23 16,0 7 2-16,1 13-8 15,4 5 15-15,-2 1-4 16,2 1-5-16,-2 0 0 16,-2-3 0-16,-1-3 11 15,0-3-9-15,2-3-2 16,-1-5-33-16,3-5-43 15,1-5-87-15,1 0-315 16</inkml:trace>
  <inkml:trace contextRef="#ctx0" brushRef="#br2" timeOffset="241500.4055">14418 2232 602 0,'0'0'147'0,"0"0"-87"0,0 0 0 16,0 0-23-16,0 0 47 15,0 0-4-15,74 39-27 16,-49-9 9-16,2 8-31 16,-1 9 6-16,-2 9-11 15,-1 3-3-15,-2 5-9 16,-5-2-3-16,-5-2-4 16,-5-1 1-16,-3 0-1 15,-1-1-2-15,-2 1 0 16,0-1 2-16,-3-1-2 0,-13-4 0 15,4-1 4-15,-6-1-8 16,-1-5 0-16,0 0 13 16,3-7-11-16,-2-3 3 15,3-9-6-15,2-6-2 16,3-6 2-16,2-5 8 16,4-6-5-16,-4-2-6 15,3-2-10-15,2 0-55 16,0-16-81-16,3-11-295 15</inkml:trace>
  <inkml:trace contextRef="#ctx0" brushRef="#br2" timeOffset="242011.6849">14977 2796 711 0,'0'0'232'0,"0"0"-198"16,0 0 71-16,0 0-3 16,0 0-21-16,0 0-54 15,-19 61 0-15,19-56-23 16,0-4-1-16,6-1 3 15,6 0 0-15,0-4 0 16,1-8 5-16,-6-2-7 16,-3 3 5-16,-3 2-7 15,-1 1 7-15,0 3 18 0,0 4-26 16,0 1 15-16,-5 0-16 16,1 0 7-16,-1 0-12 15,1 0 5-15,3 7-3 16,1 6-4-16,0 1-94 15,-2-3-363-15</inkml:trace>
  <inkml:trace contextRef="#ctx0" brushRef="#br2" timeOffset="248966.3387">15489 2244 35 0,'0'0'506'0,"0"0"-392"0,0 0-33 16,0 0 19-16,0 0 21 16,0 0-26-16,0 0-73 15,0 0 4-15,0-7-22 16,0 7 14-16,0 0-7 15,0 0-2-15,-6 1-2 16,-1 7 7-16,-1 1-8 16,0 2 11-16,-2 1 0 15,3 0-6-15,-2 3-4 16,-1-1 11-16,-1 1-13 0,-1 4-5 16,1-2 7-1,1 2-2-15,1 1-3 0,-2 1-2 16,3 2 8-16,0 2-1 15,-1 3-6-15,-1 1-1 16,2 3 4-16,-2-2-3 16,1-1 0-16,0-1-1 15,0 0 0-15,4-1 9 16,-2 2-9-16,6-3 0 16,-1 1 5-16,2 2 0 15,0 0 5-15,0 0-7 16,0 4 13-16,0-2-12 15,0 2 6-15,0 1-5 16,3 2-2-16,3-2 5 16,0-3-7-16,2 3-1 0,2-3 7 15,2-4 2-15,4 2-9 16,-2-5 0-16,1-4 3 16,1-1-6-16,-2-4 11 15,2-3-8-15,-4-2 0 16,3-3 11-16,-2 0-19 15,0-2 12-15,-1-3-4 16,2 1 5-16,1-3-4 16,-2 2-1-16,2-2 0 15,0 0-31-15,3 0-5 16,0 0-98-16,-5 0-120 16,-1-2-235-16</inkml:trace>
  <inkml:trace contextRef="#ctx0" brushRef="#br2" timeOffset="251948.838">15739 2263 595 0,'0'0'166'15,"0"0"-139"-15,0 0 5 16,0 0 77-16,0 0-22 0,0 0-37 16,71-33-35-16,-61 30 17 15,0 3 3-15,-2 0-18 16,0 0 12-16,0 0-23 15,-3 0-4-15,1 3 11 16,0 8-1-16,-3 4 1 16,-2 3-5-16,-1 4-4 15,0-1 11-15,0 5-15 16,-6-3 5-16,-7 0-4 16,-5-1 10-16,-2-2-13 15,-2-1 2-15,0-5 0 16,3-2 8-16,6-4-8 15,6-6 2-15,2-2-1 16,2 0 5-16,3 0-12 16,0-5-4-16,0-5-14 0,0 1 21 15,3 3-6-15,3 2 9 16,-1 2-1-16,-2 2 6 16,0 0-8-16,2 0 3 15,2 0 0-15,2 14 10 16,1 3 4-16,4 0-13 15,1 2 20-15,0-4-19 16,4-3 2-16,-1-1-4 16,-3-5 0-16,3-3-3 15,-2-3-20-15,2 0-101 16,-1-5-202-16</inkml:trace>
  <inkml:trace contextRef="#ctx0" brushRef="#br2" timeOffset="252484.4924">16108 2239 757 0,'0'0'97'0,"0"0"46"0,0 0-2 16,0 0-28-16,0 0-51 16,0 0-50-16,-5-1-4 15,7-3-8-15,10 0 6 16,6-1 4-16,1 2-10 15,-2-1 0-15,0 3 1 16,-2-3 16-16,3 1-27 16,-1 3 10-16,-3 0 0 15,-1 0-4-15,-4 0 9 16,-1 3-5-16,-3 9 0 0,-1 4-4 16,-4 4 4-1,0 4 1-15,0 1 1 0,-7 3 18 16,-8 1-15-16,3 0 6 15,-1-2 6-15,4 1-15 16,1-8 19-16,2-3-21 16,3-4 5-16,2-6-5 15,-2-5 1-15,3 0-1 16,0-2 0-16,0 0-41 16,0-2-13-16,0-13-190 15,0-2-490-15</inkml:trace>
  <inkml:trace contextRef="#ctx0" brushRef="#br2" timeOffset="258767.7057">16625 2297 414 0,'0'0'126'0,"0"0"-55"15,0 0 0-15,0 0 73 16,0 0-21-16,0 0-38 16,0 0-23-16,0-31-20 15,0 29 15-15,0 2-5 16,0 0-38-16,0 0 28 0,0 0-16 16,0 0-17-16,0 0-3 15,0 0 0-15,0 0-6 16,-7 0 11-16,-6 0-9 15,2 7-2-15,-1 2 0 16,0-1 7-16,0 2-8 16,2 2 4-16,-3-1-3 15,5 2 0-15,0 5 10 16,0 2-10-16,3 2 0 16,4 3 0-16,1-2-6 15,0-1 11-15,0 2-5 16,9-2 0-16,7-2 9 15,-2-5-10-15,-1-8 1 0,0-3-8 16,4-4 6 0,-2 0 1-16,4 0 1 0,-1-7 5 15,-2-3 6-15,2-4-11 16,-4-2 0-16,-1-3 0 16,-4 0 14-16,0-1-14 15,-4-1 0-15,-3 2-1 16,-2 2 6-16,0 0-5 15,0 3 0-15,0-3 0 16,0 3-7-16,-1 1 16 16,-7 4-9-16,2 0 0 15,-1 4-2-15,-3 0-2 16,1 2-1-16,-3 3 1 16,-3 0-4-16,-2 0-5 0,-1 0 0 15,1 0 1-15,2 6-48 16,1 5-18-16,1-2-64 15,5 1-80-15,1 0-63 16</inkml:trace>
  <inkml:trace contextRef="#ctx0" brushRef="#br2" timeOffset="260349.9133">15902 2791 288 0,'0'0'157'16,"0"0"-80"-16,0 0-4 0,0 0 47 15,0 0-15-15,0 0 3 16,-34-7-40-16,34 7-35 16,0 0 4-16,0 0-15 15,0 0-5-15,0 0 12 16,0 0-26-16,17 0 12 15,9 0-7-15,8 0 3 16,8-2-5-16,12-1-5 16,7-4-1-16,8-1 11 15,6 1-7-15,8-1-2 16,5 1 2-16,-5 0-3 16,-7 1-2-16,-17 1 1 0,-13 2 0 15,-15 0-3-15,-10 1 13 16,-9 0-10-16,-5 0 2 15,-4 0-1-15,-3-1 22 16,0 2-14-16,0 1 3 16,0-1-7-16,0 1 1 15,0 0-12-15,0 0-13 16,0 0-97-16,-1 1-56 16,-10 11-43-16,-4-1-250 15</inkml:trace>
  <inkml:trace contextRef="#ctx0" brushRef="#br2" timeOffset="261382.8614">15980 3139 470 0,'0'0'152'0,"0"0"-100"16,0 0 32-16,0 0 52 16,0 0-51-16,0 0-29 15,50-19-31-15,-32 19-20 16,1 0 24-16,0 0-14 16,-2 10 9-16,-3 4-24 15,-4 2 15-15,-5 4-13 16,-5 2 1-16,0-2-3 15,-20 2 7-15,-5-3-5 16,-2-2-1-16,-5-1-1 0,2-5-19 16,4-4-21-1,5-2-2-15,5-5 5 0,7 0 33 16,6 0-28-16,1 0 21 16,2-5 3-16,0 0 8 15,5 0 4-15,8-2-4 16,-1 4 0-16,-1 3 15 15,3 0 10-15,-1 0-1 16,0 0 20-16,2 11-25 16,-2 3 11-16,0 0 3 15,1 1-17-15,-1 1 12 16,0-3-26-16,0-1 4 0,-3-2-3 16,-1-3-1-1,5 0-4-15,-2-3-46 0,1-1-122 16,2-3-147-16</inkml:trace>
  <inkml:trace contextRef="#ctx0" brushRef="#br2" timeOffset="262623.3767">16391 3168 267 0,'0'0'437'0,"0"0"-346"16,0 0 25-16,0 0 12 15,0 0-67-15,0 0-11 16,-38-3-49-16,19 4 17 15,2 11 1-15,3-2-11 16,1 2 17-16,4 2-25 16,6 1 5-16,1-3 0 0,2 1-3 15,0-4 3-15,5 2-5 16,7-5 4-16,4-4-9 16,4-2 6-16,1 0-1 15,1 0 8-15,0-2 4 16,-4-9-11-16,-2-2-1 15,-5 1 1-15,-6-2 8 16,-1 0-6-16,-4 0-3 16,0 0 21-16,0 2-19 15,0 4 19-15,0 0-17 0,0 7-1 16,0-2 16 0,0 3-14-16,0 0-5 0,0 0 0 15,0 4-4-15,0 7 4 16,2 6 0-16,3 0-1 15,-2 4-6-15,0-1 13 16,-3 0-6-16,0 0 0 16,0 0 0-16,0-3 0 15,0 1 0-15,0-4 2 16,0-5-4-16,0 1 2 16,0-6 0-16,0-2-1 15,0-1-52-15,0-1-77 16,3-1-149-16,11-15-307 15</inkml:trace>
  <inkml:trace contextRef="#ctx0" brushRef="#br2" timeOffset="263215.7433">16710 3288 318 0,'0'0'382'16,"0"0"-336"-16,0 0-7 15,0 0 77-15,0 0 14 16,0 0-82-16,-9 17-12 0,1-10 25 16,2 2-32-1,3-2 0-15,0 6-10 0,1-4-17 16,2-1 4-16,0 1-6 15,0 1 0-15,0-3 11 16,9 0-10-16,4-4-1 16,2-3 5-16,3 0-1 15,-1 0 3-15,1-6-7 16,-6-2-16-16,-1-2 15 16,-7 0 2-16,-4-2 1 15,0 2-2-15,0-4-4 16,-4 2 2-16,-9-3 2 15,0 2 0-15,-1 0 2 16,2-3 4-16,3 2-6 0,1 0 0 16,5-1 2-16,3 1-9 15,0 1 7-15,0 6-1 16,3 0-5-16,10 2-4 16,0 4 10-16,2-1 0 15,0 2-3-15,0 0 2 16,-3 0 1-16,-3 3-10 15,-2 9 6-15,-4 2 4 16,-3 3 0-16,0 3 0 16,0 0 5-16,-11 2-6 15,-2-4 1-15,4-3 0 16,1-3-2-16,3-1-25 16,4-5-157-16,1-5-205 0</inkml:trace>
  <inkml:trace contextRef="#ctx0" brushRef="#br2" timeOffset="264033.5062">17001 2135 511 0,'0'0'148'0,"0"0"-119"15,0 0-22-15,0 0 69 16,0 0 24-16,0 0 2 16,81 41-44-16,-56-15-24 15,-1 6 8-15,0 5-23 16,-2 9 7-16,-4 12 9 15,-6 10-32-15,-3 14 24 16,-9 2-23-16,0 1-1 16,0 1 16-16,-7-4-8 15,-1-7 3-15,1-9 0 16,1-9-10-16,-1-7 3 16,0-4-7-16,-2-6 0 0,-3-4 9 15,-5-2-4-15,-4-6-5 16,0-1 12-16,-6-5-12 15,2-3-19-15,-8 0-178 16,-7-5-371-16</inkml:trace>
  <inkml:trace contextRef="#ctx0" brushRef="#br2" timeOffset="272999.5291">15220 9339 599 0,'0'0'187'0,"0"0"-137"16,0 0 50-16,0 0-15 15,0 0-22-15,0 0-28 16,0 0-32-16,0 0 23 16,90-66-1-16,-66 64-4 15,-3 2 29-15,-4 0-49 16,-4 11 8-16,-5 10 8 16,-8 5-6-16,0 3-14 15,0 2 3-15,-18-2 0 16,-1 0 14-16,0-4-14 0,-2-5 0 15,2-3-1-15,2-4 3 16,2-6-8-16,6-3 6 16,2-2 0-16,2-2 2 15,4 0 1-15,1 0-3 16,0 0 0-16,0 0 4 16,0 0-7-16,0 0 3 15,4 0 0-15,2 0-4 16,1 0 8-16,1 0-2 15,2 0-2-15,1 0 4 16,4 2 7-16,1 5-11 16,4 0 0-16,3 1 16 15,0-2-16-15,1 0 1 16,0-1-9-16,-4-3 20 0,-1 1-12 16,-2 0 0-16,-3 0-25 15,-1 3-31-15,-4-4-136 16,-1-2-204-16</inkml:trace>
  <inkml:trace contextRef="#ctx0" brushRef="#br2" timeOffset="273616.6484">15750 9474 794 0,'0'0'134'0,"0"0"-58"16,0 0 46-16,0 0-32 15,0 0-39-15,0 0-30 16,-12-9-13-16,6 20 13 0,3 5-11 16,3 0-4-1,0-1 2-15,3 1 1 0,12-5-9 16,6 0 1-16,3-8 6 16,4-3-7-16,-2 0 2 15,-4-7-1-15,-5-6 0 16,-7 0-1-16,-7-6 0 15,-3 1 0-15,-6-2-1 16,-14 1 1-16,-2-3 2 16,-2-2 0-16,2-2 0 15,5 1-1-15,2-2 1 16,9 6-2-16,5-1 1 16,1 7-1-16,1 3 0 15,14 5-2-15,5 4 0 16,1 3 2-16,-1 0 0 15,0 3-4-15,-4 11 10 16,-4 6-21-16,-6 5 23 0,-3 3-8 16,-3 1 0-16,0 6 10 15,-7-5-7-15,-4-3 9 16,-1 0-12-16,2-7 0 16,4-1-2-16,1-3-15 15,-1-1-91-15,3-6-250 16</inkml:trace>
  <inkml:trace contextRef="#ctx0" brushRef="#br2" timeOffset="274049.4833">15313 9888 752 0,'0'0'45'16,"0"0"33"-16,0 0 105 15,0 0-67-15,0 0-37 16,0 0-55-16,-41 5-16 15,58-4 14-15,17-1 18 0,15 0-12 16,14 0-11-16,12 0-14 16,10-11 7-16,4-1-7 15,2 0-3-15,-4 0 0 16,-10 6 1-16,-16 1 5 16,-18 4-6-16,-16 1 0 15,-14 0-13-15,-10 0-7 16,-3 0-25-16,0 4 11 15,-9 4-17-15,-11 4-67 16,-2 1-43-16,-1 0-98 16,0 0-181-16</inkml:trace>
  <inkml:trace contextRef="#ctx0" brushRef="#br2" timeOffset="274998.8694">15621 10181 352 0,'0'0'415'15,"0"0"-363"-15,0 0 7 16,0 0 79-16,0 0-45 16,0 0-73-16,40-39 1 0,-23 36-2 15,4 1 0 1,0 0 20-16,3 2-2 0,0 0-10 16,-2 0 0-16,-5 0-23 15,-4 0 9-15,-6 0-13 16,-4 0 5-16,-3 0-23 15,0 0 18-15,0 5 0 16,0 1 7-16,0-1 2 16,0 1-11-16,0-1 2 15,0 1 0-15,0-1 4 16,0 1 0-16,0 0-4 16,2-1 2-16,1 3 2 15,0 0-8-15,-2 1 0 16,1 2 4-16,-2 2-4 15,0 1 14-15,0 4-10 0,-6 1 3 16,-3 1 6-16,-3-2-15 16,-1 1 6-16,-1 0 0 15,-4-4 0-15,-2 0 5 16,0-8-5-16,1 0 0 16,-1-6 6-16,5-1-8 15,1 0 2-15,4 0 0 16,4-1 4-16,5-4 0 15,1 0-3-15,0-2-1 16,6 0 1-16,13-2-1 16,1 4 0-16,2 2 1 15,-3 3-4-15,0 0 3 16,-6 0 0-16,2 0-3 0,-5 5 7 16,-2 4-8-16,-4 2 3 15,-2 3-5-15,-2-2-2 16,0 5 16-16,0 1-5 15,0-3-3-15,-9 2-4 16,-2-1 4-16,-2 0 0 16,-2-1 6-16,0-3-1 15,-2 1-5-15,4-7 16 16,-2-1-7-16,5-3 2 16,4-2-5-16,3 0-6 15,3-2-8-15,0-12-43 16,13-3-156-16,11-3-231 0</inkml:trace>
  <inkml:trace contextRef="#ctx0" brushRef="#br2" timeOffset="275403.1929">16032 10376 881 0,'0'0'96'15,"0"0"-49"-15,0 0 56 16,0 0-30-16,0 0-30 16,0 0-3-16,-49 49-25 0,49-32 16 15,0-2-9-15,0 0-19 16,0-6 14-16,10-1-12 16,5-5-5-16,2-3 4 15,3 0-2-15,1-3-2 16,-4-12 10-16,-1 1-10 15,-6-2-2-15,-8 0-4 16,-2 1 5-16,0 0-1 16,-11 1-2-16,-8 2 4 15,-1 4 1-15,1 2 4 16,2 5-6-16,5 1 2 16,4 0 0-16,1 0 7 15,4 3-8-15,0 4 0 16,3 0-10-16,0 0-12 15,0 1-46-15,8-1-85 0,7-3-219 16</inkml:trace>
  <inkml:trace contextRef="#ctx0" brushRef="#br2" timeOffset="275769.44">16226 10391 760 0,'0'0'164'0,"0"0"-73"16,0 0 57-16,0 0-39 16,0 0-60-16,0 0-26 15,-9 0-19-15,6 17 12 0,3 0-4 16,0 2-10-16,0-4 11 16,13-5-12-16,2-3-1 15,2-5 0-15,3-2 4 16,0 0-8-16,-1-11-8 15,-1-6-13-15,-4-1 22 16,-7 0-7-16,-7-2 3 16,0 2-1-16,-3-3 1 15,-17 4 7-15,-2 1 0 16,-6 5 1-16,4 4 7 16,2 5-6-16,5 2 3 15,6 0-4-15,4 0 4 16,4 0-9-16,3 0 4 0,0 2-83 15,0-1-74-15,14-1-218 16</inkml:trace>
  <inkml:trace contextRef="#ctx0" brushRef="#br2" timeOffset="276282.4201">16447 9433 384 0,'0'0'238'16,"0"0"-156"-16,0 0-38 15,0 0 91-15,0 0-45 16,0 0-32-16,71 49 17 15,-50-19-38-15,0 8 13 0,0 7 13 16,-5 9-52-16,-3 6 29 16,-5 7-34-16,-7 4-3 15,-1 10 23-15,0 5-13 16,-4 3 8-16,-9 1-11 16,-4-1 1-16,-4-5-11 15,-1-6 0-15,-2-12 0 16,-6-11 5-16,-1-11-5 15,-8-13-26-15,-1-7-39 16,-8-11-109-16,-4-8-192 16</inkml:trace>
  <inkml:trace contextRef="#ctx0" brushRef="#br2" timeOffset="276918.7177">15031 9478 462 0,'0'0'211'15,"0"0"-170"-15,0 0-22 16,0 0 116-16,0 0-20 16,-16 119-37-16,8-62-20 15,0 7 3-15,0 4-2 16,0 2-11-16,4-2-20 16,4-3-16-16,0-3 21 15,0-3-26-15,15-5-3 16,7-5-4-16,8-2 10 15,6-5-10-15,8-2 0 0,4-4-42 16,6-6-121-16,2-10-103 16,3-8-392-16</inkml:trace>
  <inkml:trace contextRef="#ctx0" brushRef="#br2" timeOffset="277604.321">16939 9830 664 0,'0'0'229'0,"0"0"-172"15,0 0-6 1,0 0 57-16,0 0 0 0,0 0-46 16,-3 8-6-16,3-4-44 15,0-2-4-15,11-2 24 16,0 0-30-16,0 0 6 15,-3-8-2-15,-3 0-2 16,-4-2-2-16,-1 3 5 16,0 2-7-16,0 2 0 15,-7 3-7-15,-3 0 6 16,4 1-8-16,1 10-10 16,5 2-61-16,0-2-178 15,0-3-438-15</inkml:trace>
  <inkml:trace contextRef="#ctx0" brushRef="#br2" timeOffset="278748.4149">17541 9327 740 0,'0'0'78'0,"0"0"16"15,0 0 32-15,0 0-25 16,0 0-34-16,0 0-9 15,-58 4-7-15,40 15-39 16,-4 4 30-16,-3 7-21 16,-1 6-8-16,-2 4 25 15,-1 7-27-15,-1 8 4 0,2 3 10 16,3 2-21 0,1 4 34-16,3 0-31 0,5 1 0 15,4 1 18-15,7-1-22 16,5-1 2-16,0-4-5 15,20-4 15-15,9-3-18 16,6-4 3-16,8-4 0 16,4-2 4-16,3-9 0 15,-1-8-4-15,0-5 0 16,-4-6-24-16,-3-6-9 16,-8-3-33-16,-4-5-21 15,-3-1-15-15,-9 0-148 16,-6-8-275-16</inkml:trace>
  <inkml:trace contextRef="#ctx0" brushRef="#br2" timeOffset="279998.7578">17691 9418 667 0,'0'0'101'0,"0"0"5"16,0 0 32-16,0 0-49 16,0 0-27-16,0 0-23 0,69-57-14 15,-49 52 22-15,-1 2-37 16,1 3 1-16,1 0 5 16,-2 3-6-16,-9 13-10 15,-2 4 0-15,-8 2 6 16,0 3-19-16,-1 3 14 15,-18-1-1-15,-1-3 0 16,-4 2 12-16,1-6-11 16,2-3-1-16,5-5-2 15,6-5-5-15,4-6 4 16,3-1-3-16,1 0 3 16,2 0-20-16,0 0 21 15,0 0-3-15,2-3 6 16,4 2-15-16,1-1 15 0,1 2-1 15,-1 0 24-15,0 0-14 16,4 9 22-16,1 1-8 16,0 2-20-16,1-1 7 15,2 0-5-15,-4-2-1 16,2-1-5-16,-1 0-3 16,0-4 2-16,3-2-50 15,-2-2-120-15,2 0-221 16</inkml:trace>
  <inkml:trace contextRef="#ctx0" brushRef="#br2" timeOffset="283315.7437">18135 9294 145 0,'0'0'572'0,"0"0"-481"15,0 0-33-15,0 0 57 0,0 0 7 16,0 0-79-16,0 0-15 16,36-16-4-16,-12 11-24 15,1-2 7-15,-1 5-7 16,-2 1 11-16,-3 1-5 15,-3 0 1-15,1 1-7 16,-6 9 8-16,-1 1-5 16,-2 3-1-16,-4 3 8 15,-3 0 3-15,-1 6 22 16,0-1-10-16,0 2-22 16,-8 2 29-16,-6 2-21 15,1-3 9-15,-3 0 3 0,5-3-11 16,0-6 3-1,3-1-12-15,6-9-2 0,2-3-1 16,0-1 2-16,0-2-5 16,0 0-22-16,0-3-92 15,2-11-237-15,5 0-356 16</inkml:trace>
  <inkml:trace contextRef="#ctx0" brushRef="#br2" timeOffset="284206.9903">17692 9980 308 0,'0'0'426'16,"0"0"-379"-16,0 0 68 16,0 0 39-16,0 0-29 15,0 0-60-15,-30-2-45 0,51-1 10 16,10-3-25-1,7 2 11-15,5-1-16 0,2 1 7 16,4-2-3-16,2 0-4 16,9 1 0-16,5-3 8 15,0-1-8-15,3 1 3 16,0 1-11-16,0 2 14 16,-6 1-6-16,-6 1 0 15,-6 3 0-15,-10 0 5 16,-10 0-5-16,-5 0 3 15,-5 0-12-15,-7 0 13 16,0 0-8-16,-4 0 3 16,-2 0-23-16,-4 0 8 0,0 0-6 15,0 0-40 1,2 0-59-16,-2 0-150 0,-1-1-116 16</inkml:trace>
  <inkml:trace contextRef="#ctx0" brushRef="#br2" timeOffset="286250.6624">17837 10297 372 0,'0'0'116'15,"0"0"-95"-15,0 0 9 16,0 0 56-16,0 0-4 16,80-27-48-16,-67 27 5 15,1 0-1-15,-4 0-31 16,0 10 51-16,-4 1-28 15,-2 5-13-15,-3 1 19 16,-1 2-34-16,0 1 10 16,-5 0-12-16,-8-2 14 0,0-1-10 15,-2-2-4 1,3-1 7-16,-3-4-6 0,3-3 6 16,2 1-3-16,3-6 6 15,3 0-10-15,3 0 24 16,-1-2 13-16,2 2-21 15,0-2 9-15,0 0-21 16,0 0 0-16,0 0 9 16,11 0-8-16,2 0 1 15,1 0-6-15,-3 0 3 16,0 0-7-16,-2 7 4 16,-4 3 0-16,2 1-5 15,-4 0 14-15,-3 5-9 16,0 0 0-16,0 1 2 0,0 0-1 15,0 0-1-15,0-1 0 16,-6 1 9-16,-4-1-5 16,-2 1 6-16,-3-1 29 15,0-2-35-15,-1-2 15 16,0-1-18-16,5-5 4 16,2-3-5-16,6 2-4 15,1-5-7-15,2 0-87 16,0 0-193-16,2-14-362 15</inkml:trace>
  <inkml:trace contextRef="#ctx0" brushRef="#br2" timeOffset="287048.8551">17758 10380 637 0,'0'0'86'15,"0"0"36"-15,0 0-4 16,0 0 2-16,0 0-48 16,0 0-63-16,30-75 26 15,-8 64-7-15,6 5-12 16,-1 3 21-16,-2 3-33 0,0 0 10 16,-2 0-3-16,-2 9 5 15,-2 8-20-15,-5 0 4 16,-6 5 0-16,-3 2 13 15,-5 0-13-15,0 3 0 16,-7 1 6-16,-7 2 2 16,-5-1-8-16,2 1 0 15,-1-4 4-15,2-2-12 16,-2-6 13-16,1-2-5 16,1-4 0-16,6-2 15 0,3-4-17 15,4-3 2 1,3 0 0-16,0 1-12 0,0-1 19 15,0-2-7-15,0 0 0 16,0 1 11-16,0-2-17 16,8 1 6-16,7 3 0 15,6 2 20-15,2 1-17 16,5 5 2-16,2-2 17 16,0 2-20-16,0 0 13 15,-2-3-9-15,-1-2-2 16,-6-1-4-16,-5-1 1 15,-5-3-2-15,-1-2-40 16,0 0-61-16,2-3-142 16,-1-15-519-16</inkml:trace>
  <inkml:trace contextRef="#ctx0" brushRef="#br2" timeOffset="287601.4333">18341 10343 624 0,'0'0'115'15,"0"0"17"-15,0 0 12 0,0 0-75 16,0 0 1-16,0 0-21 16,-85 15-5-16,67 3-25 15,7-3 3-15,2 0 10 16,5-2-30-16,4-2 12 16,0-5-14-16,0 0 1 15,13-4 0-15,7-2 5 16,-1 0-3-16,2 0-1 15,0-11 6-15,-7 1-11 16,-1 1 3-16,-3-2 0 16,-5 4 0-16,-4 0 2 0,-1 1-2 15,0 3 0 1,0 1 12-16,0 1-3 0,0 1 6 16,0 0-11-16,0 1 0 15,0 15 3-15,0 4-7 16,0 3 17-16,0 4-15 15,0 1 11-15,0-1-2 16,1-3-9-16,3 1 21 16,-1-4-20-16,0-4-3 15,-3-5 0-15,0-2-2 16,5-4-10-16,0-6-75 16,5 0-60-16,3-6-126 0,3-12-564 15</inkml:trace>
  <inkml:trace contextRef="#ctx0" brushRef="#br2" timeOffset="288087.5248">18600 10355 662 0,'0'0'151'16,"0"0"-21"-16,0 0 5 15,0 0-51-15,0 0-57 16,0 0 12-16,-48-12-31 16,32 24 19-16,3 2 5 15,2 3-15-15,4-3-1 0,1 0 3 16,3-1-18-16,3-3 14 16,0 0-15-16,0-4 0 15,15 0 0-15,4-6 6 16,3 0-6-16,0 0 0 15,-3-6 2-15,-4-3-5 16,-2-2 5-16,-4 0-2 16,-4 0 6-16,-2 1-4 15,-1 2-2-15,-2 1 0 16,0 5 0-16,0 1 51 16,0 1-26-16,0 0 4 15,2 0-27-15,-2 0 1 0,0 11-5 16,1 10 2-1,1 3 0-15,1 4 1 0,1-2 2 16,1 3-3-16,1-3 4 16,0-2 2-16,-2-6-10 15,1-1 4-15,0-6-59 16,2-6-9-16,4-5-116 16,0-4-243-16</inkml:trace>
  <inkml:trace contextRef="#ctx0" brushRef="#br2" timeOffset="288765.641">18863 9385 508 0,'0'0'131'16,"0"0"-46"-16,0 0-61 15,0 0 30-15,0 0-16 16,0 0-27-16,-3 29 94 16,13-4-19-16,5 3-45 15,2 4 23-15,5 13-23 0,3 6-3 16,3 10 20-16,-2 6-45 16,-3-1 7-16,-6 4 7 15,-5-1-24-15,-4 0 0 16,-1-4 1-16,-4-1 5 15,-3-2-9-15,0-1 12 16,0-2-12-16,0 0 3 16,-5-4 0-16,-5-4 18 15,0-7-21-15,1-10 0 16,-6-6-1-16,0-6 14 16,0-5-25-16,-2-4 12 15,0-5-47-15,-1-4 2 0,0-4-114 16,0 0-114-16,2 0-247 15</inkml:trace>
  <inkml:trace contextRef="#ctx0" brushRef="#br2" timeOffset="289830.7946">19462 9900 636 0,'0'0'198'0,"0"0"-155"16,0 0 48-16,0 0 17 15,0 0-16-15,0 0-31 16,5 0-46-16,-2 0 14 16,0 0-19-16,0 0 7 15,1 0 15-15,2-2-29 0,0-3 11 16,-3 0-14-16,-1 0 0 16,-2 0 6-16,0 5-5 15,0 0 3-15,0 0-4 16,-3 0 4-16,-8 0-9 15,2 0 5-15,2 3 0 16,5-1-1-16,1 0 1 16,1-2 0-16,0 0 0 15,0 0-71-15,3 0-31 16,10 0-204-16,2-9-456 16</inkml:trace>
  <inkml:trace contextRef="#ctx0" brushRef="#br2" timeOffset="290782.6793">19812 9241 441 0,'0'0'246'16,"0"0"-185"-16,0 0 41 16,0 0 1-16,0 0-55 15,0 0 1-15,-27 25-21 16,13 2 5-16,-1-1 21 16,2 6-15-16,-3 5 16 15,2 3-21-15,1 4-24 16,2 7 37-16,1 4-43 0,1 2 13 15,4 2 18-15,4-1-35 16,1 1 15-16,0-2-7 16,0-3-4-16,0 1 19 15,12-4-21-15,-1 0 4 16,6-3 7-16,-4-7-13 16,1-6 0-16,1-9 0 15,-4-7 1-15,3-9-5 16,-3-3 4-16,2-7-54 15,2 0-1-15,3-14-74 16,0-10-166-16,0-4-287 16</inkml:trace>
  <inkml:trace contextRef="#ctx0" brushRef="#br2" timeOffset="293049.3746">20028 9383 415 0,'0'0'210'0,"0"0"-110"16,0 0 6-16,0 0 3 0,0 0 4 15,0 0-73-15,19-81-8 16,3 69-18-16,0 1 7 16,1 5 5-16,0 4-1 15,-1 2-11-15,-3 0 3 16,-2 7-16-16,-8 9 0 15,-2 4 7-15,-7 2-6 16,0 5 3-16,0-2-3 16,-9 1 3-16,-7-2 1 15,-2-1-5-15,-1-2 3 16,5-4-3-16,1-1 4 16,4-6-10-16,1-2 1 15,4-2 4-15,1-1 6 16,3-5-6-16,0 0 0 0,-3 0-2 15,3 0-1-15,0 0 3 16,0 0 0-16,0 0 3 16,0 0-6-16,0 0 6 15,13 0-3-15,4 3 3 16,-3 0 5-16,3 0-6 16,1 0-2-16,0 2 2 15,-1-2-8-15,0 1 10 16,-4 2-4-16,1 1 0 15,-4-3-11-15,0 4-44 16,-3 0-54-16,-1-2-130 16,-2 2-34-16</inkml:trace>
  <inkml:trace contextRef="#ctx0" brushRef="#br2" timeOffset="294243.519">20442 9302 522 0,'0'0'189'0,"0"0"-92"16,0 0 4-16,0 0-44 15,0 0-10-15,0 0-29 16,57-41-6-16,-30 34 6 16,0 2-8-16,-3 0 0 15,-2 4 24-15,-4-1-20 16,-6 1 5-16,-5 1-1 16,-2 0-17-16,-2 0 5 15,-3 0-5-15,0 9 1 16,0 6 53-16,0 6-30 15,-8 1 3-15,-1 0-3 16,-1 2-24-16,0-2 27 16,1-3-24-16,4-2-3 0,2-3 7 15,0-3 0-15,3-4-8 16,0-3 0-16,0 1-1 16,0-2-61-16,0 0-12 15,0 1-51-15,0-1-73 16,0-1-62-16</inkml:trace>
  <inkml:trace contextRef="#ctx0" brushRef="#br2" timeOffset="294882.5743">20693 9169 631 0,'0'0'86'0,"0"0"6"16,0 0 48-16,0 0 1 15,0 0-63-15,0 0-36 16,-22-18 1-16,7 22-29 15,-8 12 28-15,0 4 0 16,-2 7-15-16,0 6 20 16,0 2-26-16,3 3 10 15,5 2-2-15,7-4-25 16,7 2 25-16,3-7-29 0,1 1 8 16,20-7-11-1,7-5 11-15,7-2-7 0,2-11 0 16,3 0-1-16,-7-7-9 15,-3 0-22-15,-12 0-6 16,-6 0 24-16,-9-8-4 16,-3-1 17-16,-2-1 0 15,-14 3-6-15,-6-2 6 16,0 5 0-16,-1 1-1 16,0 3-18-16,5 0 15 15,2 0-27-15,5 5-35 16,3 8-122-16,2 2-143 15,1-2-250-15</inkml:trace>
  <inkml:trace contextRef="#ctx0" brushRef="#br2" timeOffset="295316.9979">20146 9855 693 0,'0'0'127'0,"0"0"-100"16,0 0 130-16,0 0-27 0,0 0-33 15,0 0-63-15,-47 6-32 16,71-6 15-16,19 0 46 16,15-2-45-16,11-10 3 15,6 0-21-15,4-2 7 16,3 1-8-16,-3 2 1 16,-6 0 0-16,-9 5 10 15,-16 3-10-15,-11 2 0 16,-13 1 0-16,-6 0 3 15,-6 0-7-15,-4 0 4 16,-1 0-20-16,-6 4-30 16,-1 5-54-16,0 3-38 15,-16 4-108-15,-7-1-266 0</inkml:trace>
  <inkml:trace contextRef="#ctx0" brushRef="#br2" timeOffset="295865.9728">20301 10243 681 0,'0'0'49'0,"0"0"-11"16,0 0 119-16,0 0-43 15,0 0-42-15,0 0-25 16,92-21-32-16,-76 21 26 16,-3 0-35-16,-6 5 6 15,0 12-8-15,-7 4 0 16,0 1 8-16,0 1-12 15,-14 0 3-15,-3-1-3 16,-4-1 6-16,0-3-10 16,5-6 4-16,-2-3-41 0,6-5 21 15,3-4-20-15,5 0 15 16,4-2 14-16,0-7 10 16,0 1-4-16,6-1-5 15,6 1 10-15,1 3 5 16,0 3 1-16,-1 2 9 15,0 0 23-15,-1 0-26 16,-1 0 19-16,2 10-3 16,2 1-13-16,2 2 1 15,-1-1-9-15,4-1-4 16,-1 0 6-16,3-5-2 16,-2-1-14-16,-1-4-38 15,0-1-101-15,-4 0-205 16</inkml:trace>
  <inkml:trace contextRef="#ctx0" brushRef="#br2" timeOffset="296838.9121">20723 10326 699 0,'0'0'76'0,"0"0"-16"15,0 0 109-15,0 0-55 0,0 0-55 16,0 0-15-16,-52 55-18 16,52-40-22-16,0-5 5 15,4-1-9-15,5-4 2 16,3-2 2-16,1-3 3 15,1 0-6-15,-2 0-1 16,-3-9-39-16,-3-4 32 16,-5-2-17-16,-1 1 19 15,0-6-2-15,0-2 14 16,-1 2-1-16,-7-5-6 16,1 3-2-16,-1 0 2 15,4 3 0-15,1 4 8 0,1 4 6 16,1 3-12-1,-1 3 14-15,2 3-12 0,0 2 4 16,0 0-16-16,0 0 4 16,0 0 4-16,0 0-1 15,0 0-3-15,-1 0 4 16,1 0-2-16,0 0 2 16,0 0 0-16,0 0 0 15,0 0 2-15,0 0 3 16,0 0-3-16,0 0-2 15,0 0 0-15,0 0-20 16,0 0-67-16,0 0 17 16,3 0-14-16,-2 0 31 15,1 5 35-15,-2-1 18 0,0 1 9 16,0 3 19-16,-8-1 44 16,-5 5 9-16,-1 1-30 15,-3 3 7-15,0 1-18 16,2 2 4-16,5 2-1 15,2-3-29-15,8 0 7 16,0-2-18-16,0-4 1 16,12-3 2-16,8-4 0 15,-1-5-4-15,5 0 1 16,1-8 5-16,-2-10-11 16,-4 0 3-16,-3-3-13 15,-3-3 9-15,-6 1 4 16,-4 0 0-16,-3-2-5 0,0 5 13 15,0 4-14-15,0 8 8 16,0 4-2-16,0 2 5 16,0 2-4-16,0 0 16 15,0 0-17-15,0 0 0 16,0 5 0-16,0 10 5 16,0 2-2-16,0 5 8 15,1 1 2-15,1 7 6 16,1 1-8-16,0 5 4 15,-3 0-2-15,0 0-13 16,0-3 0-16,0-7 22 16,0-7-18-16,0-7-4 15,0-5 0-15,0-6-4 16,0-1-35-16,0 0-55 0,9-8-72 16,3-6-328-16</inkml:trace>
  <inkml:trace contextRef="#ctx0" brushRef="#br2" timeOffset="297365.7927">21013 10456 753 0,'0'0'214'0,"0"0"-141"16,0 0 21-16,0 0 3 15,0 0-44-15,0 0-3 16,-11 54-20-16,8-35-2 16,1-2-4-16,2-1-24 15,0-5 17-15,0-2-17 16,9-4 1-16,7-3 2 16,2-2 6-16,2 0-18 15,1-13 2-15,-5-2-12 16,-2-4 11-16,-7-4-17 15,-5 2 10-15,-2-1 12 16,0-1 1-16,-14-3 2 16,-2-1-1-16,-1-1 11 15,3 3-16-15,4 4 6 16,6 3 0-16,4 4-1 0,0 5 1 16,0-2 0-16,7 5 0 15,10-2 8-15,-3 4-16 16,4 4 8-16,-2 0-3 15,-6 0-5-15,-1 12 8 16,-6 10 0-16,-3 2-2 16,0 5 13-16,0 4 1 15,-12-3-8-15,0-1-3 16,2-7 15-16,2-5-11 16,7-7-10-16,1-7-22 0,0-3-206 15,10-6-264 1</inkml:trace>
  <inkml:trace contextRef="#ctx0" brushRef="#br2" timeOffset="297915.7536">21242 9019 777 0,'0'0'60'0,"0"0"-46"16,0 0 1-16,0 0 144 15,0 0-71-15,79 90-36 0,-49-47 4 16,3 11 2-16,2 8-17 15,-2 6 3-15,-3 7-36 16,-6 6 15-16,-5 8-10 16,-8 4 8-16,-4 5 10 15,-6 6-24-15,-1 1 3 16,0-2-5-16,-7-4 4 16,-6-5-14-16,-2-8 5 15,1-7 0-15,-2-10-2 16,-2-10 6-16,0-11 0 15,-3-9-4-15,-1-7-16 16,-1-7-39-16,-3-4-79 16,-4-9-280-16</inkml:trace>
  <inkml:trace contextRef="#ctx0" brushRef="#br2" timeOffset="332983.5335">15729 11032 441 0,'0'0'181'15,"0"0"-66"-15,0 0-23 0,0 0 9 16,0 0 3-16,0 0-51 15,0 0 0-15,0 0-27 16,0 0-22-16,0 0 11 16,46-14-11-16,-9 7-2 15,8-1 2-15,2 0 0 16,2 2-7-16,3-1 6 16,-4 2-3-16,4 0 0 15,-5 1 1-15,-6 1-8 16,-8 2-13-16,-8 1-1 15,-8 0-15-15,-7 0-26 16,-9 0-21-16,-1 0-26 0,0 0-12 16,-11 4 111-1,-11 3 2-15,-10 3 6 0,-11 0 2 16,-4 0-2-16,-7 2 2 16,-3-1 0-16,0 0 3 15,-4 3 5-15,-2-2 3 16,8-1-7-16,4 0 43 15,12-5 50-15,13-1-45 16,10-3 9-16,10-2-31 16,6 0 31-16,0 0-19 15,0 0-38-15,9 0-4 16,17 0 5-16,11-4-2 16,12-5 8-16,2-2-4 15,4 2-6-15,0-1 3 16,0 0-3-16,-1-1 8 0,-3 3-9 15,-6-2 0-15,-11 6-2 16,-10-1 2-16,-11 4-8 16,-8 1 0-16,-5 0-64 15,-3 0 0-15,-23 13 68 16,-11 3-4-16,-16 6-83 16,-10 0-15-16,-4 2-68 15,6-2-179-15</inkml:trace>
  <inkml:trace contextRef="#ctx0" brushRef="#br2" timeOffset="346799.3651">15262 10942 13 0,'0'0'172'0,"0"0"-119"0,0 0-25 16,0 0-15-16,0 0 42 15,0 0-6 1,0 0-23-16,0 0 33 0,-12-24-42 16,12 23 5-16,0 1-21 15,0-3 12-15,0 3 29 16,0 0-2-16,0 0 32 16,0 0-3-16,0 0-9 15,0 0 27-15,0 0-30 16,0 0-14-16,0 0-4 15,0 0-32-15,0 0 7 16,0 0-14-16,0 0-4 16,0 0-5-16,0 0 13 15,2 0-4-15,4 0 0 16,0 0 10-16,1 6-10 0,0 2 10 16,-1-3 1-16,0 2 45 15,1 0-49-15,0 1 1 16,-1-2 2-16,3 2-2 15,0 0-3-15,1 1-5 16,-1-1 0-16,-1-1 5 16,0-2-3-16,-2 0 2 15,2-1-4-15,-2-1 11 16,1 2-11-16,4-1 0 16,-4-2 0-16,2 1 9 0,3-2-8 15,0 1 10 1,1 0-5-16,-1 0 0 15,5-1 10-15,-2 1-16 0,2-1 0 16,2 3 7-16,-2-4 0 16,2 1-7-16,-2 2 0 15,2-1 8-15,-2-1-9 16,-2 1 1-16,0-1 0 16,-4-1 1-16,0 2 4 15,-2-2-5-15,-2 0 22 16,2 0-20-16,1 0 20 15,-3 0-12-15,3 0-8 16,1 0 17-16,0 0-15 16,2 0 0-16,-1 0 0 15,2 0 5-15,2 0-9 0,0 0 0 16,-1 0 3-16,1 0-2 16,-5 0 2-16,2 0-3 15,-3 0 0-15,0 0 6 16,-3 0-7-16,3 0 1 15,1 0 0-15,-2 0-5 16,4 0 8-16,4 0-3 16,1 0 0-16,0 0 8 15,1 0-10-15,-3 0 2 16,-2 0 0-16,-1 0-5 16,-1 1 5-16,-3-1 0 15,1 0-1-15,-2 0 11 16,-4 0-16-16,2 0 6 0,0 0 0 15,3 0-3-15,2 0 8 16,-1 0 0-16,3-1-5 16,2-2-1-16,2 0 1 15,-2 0 0-15,0 0 0 16,-3 0-4-16,-1 2 6 16,-2-2-2-16,-2 0 0 15,-1 2 10-15,0 0-17 16,1-2 7-16,2 1 0 15,0 0-1-15,1-1 1 16,1-1 0-16,-1 0-3 16,3 1 17-16,1-2-19 0,-3 1 5 15,0 0 0 1,-3 2-8-16,2 1 12 0,-4 0-4 16,-1-1 0-16,-1 1 7 15,1-1-7-15,-1 2 0 16,2-3 1-16,0 3 4 15,1-4-5-15,0 0 0 16,2 1 13-16,-2 0-1 16,0-3-12-16,2 4 0 15,-3-1 0-15,2 1-4 16,-7 1 4-16,2-2 0 16,-2 2 3-16,3-1 7 0,2 0-10 15,-3 1 0 1,1-3 0-16,2 2-5 15,0-1 8-15,0-1-3 0,-1-2 0 16,2 3 6-16,0-1-13 16,-2 0 7-16,1 0 0 15,-3 0 4-15,1 0 2 16,1 2-6-16,-4-1 15 16,5 0-13-16,-3-2 10 15,2 2-12-15,-1 0 4 16,0-2-8-16,1 2 8 15,0 0-4-15,0-2 0 16,0 1-2-16,4 0 2 0,-4 0 0 16,1-1 8-1,-1 0-19-15,-3 1 20 0,1-1-9 16,0 0 0-16,0-1 8 16,0 2-9-16,0-3 1 15,0 2 0-15,0 1-4 16,-1 1 4-16,1-2 0 15,-3 2 0-15,4 0 5 16,-3-2-8-16,4 1 3 16,-2 0 0-16,0 0 2 15,-2 0-2-15,2 1 0 16,-3-1-6-16,2 1 20 16,-1-1-16-16,-1 1 2 15,2 0 0-15,-1 1-11 0,0-3 15 16,2 3-4-16,-3-1 5 15,0 0 4-15,0 0-9 16,2 0 0-16,-1 1 2 16,-1-1 11-16,0 1-11 15,0-1 5-15,0 0-7 16,0 2 12-16,0-1-15 16,0-1 3-16,0 0 0 15,0 1-2-15,0 0 4 16,0 1-2-16,0 1 3 15,0 0 3-15,0 0-7 16,0 0 1-16,0 0 0 16,0 0 1-16,0 0-1 15,0 0 0-15,0 0-1 0,0 0-4 16,0 0 1-16,0 0 4 16,0 0 0-16,0 0-13 15,0 0 13-15,0 0-1 16,0 0-1-16,0 0-37 15,0 0 21-15,0 0-17 16,0 0-36-16,-1 0-8 16,-9 0-100-16,-2 0-170 15</inkml:trace>
  <inkml:trace contextRef="#ctx0" brushRef="#br2" timeOffset="360100.3176">16800 10568 250 0,'0'0'113'15,"0"0"12"-15,0 0-73 16,0 0-6-16,0 0 83 15,0 0-90-15,0 0 13 16,0 0-4-16,-2-10-13 16,2 8 26-16,0 2-39 15,0 0-9-15,0-1 46 0,0 1-31 16,0 0 0-16,0 0-11 16,0 0-13-16,0 0 3 15,0 0-7-15,0 0 3 16,0 0-8-16,-2 0 1 15,2 0 4-15,-1 0-1 16,0 0-6-16,-1 6 7 16,-1 1 0-16,1 3 1 15,0-3 1-15,1 4 3 16,-2 0-5-16,0 1 1 16,0 4 10-16,-2 0-9 15,1-2-2-15,-1 2 7 0,-1-3-1 16,2 1-3-16,1-1 0 15,0-4 3-15,0 4 0 16,1-5-6-16,1 1 0 16,-2 0 3-16,1-2-8 15,-1 3 11-15,0-3-6 16,-1 3 1-16,3-3 11 16,-2 2-14-16,-1 2 2 15,3-2 0-15,-2 1 1 16,0-3 5-16,0 2-2 15,0-2-4-15,0 1 5 16,-2-3-7-16,3-1 2 16,-1-1 0-16,1-1 13 15,-1 3-12-15,2-1 4 16,-1 1 2-16,-1 1 1 0,-1 0-8 16,-1 2 0-16,-1-3 2 15,2 1-1-15,1 1 3 16,-2-1-4-16,-1-1 0 15,0 0 15-15,-1 0-20 16,3 0 5-16,-1-2 0 16,0 0-5-16,1 0 10 15,1 0-5-15,-4-2 19 16,5 3-17-16,-4-1 21 16,-1 0-14-16,-1 0 0 15,-1 0 3-15,1 2-11 16,0-2 3-16,0 2-2 0,-2-1 8 15,1 0-9-15,0 1-1 16,0-2 0-16,3 0-9 16,0 0 18-16,-3-2-7 15,-1 2-2-15,-4 1 9 16,-2-1-9-16,-1 3 0 16,-3-2 9-16,-3 0-6 15,2 0-3-15,1 1 9 16,3-2 6-16,2 0 0 15,1 1-15-15,1-1 0 16,3-2 1-16,0 2 2 16,2-2 0-16,-1 1-3 15,-1-2 0-15,1 3 5 0,-2 0-5 16,1-1 0-16,-5 0 3 16,0 1 0-16,-3 1-1 15,-5-1 1-15,1 4-3 16,-5-3 3-16,0 1-3 15,3 0 0-15,4-2 2 16,2 0-8-16,2-1 16 16,2-1-7-16,1 1-3 15,4-2 8-15,3 0-18 16,0 0 8-16,0 0 2 16,0 0 5-16,-3 0 0 15,0 0-5-15,-4 0 0 0,-2 0 9 16,0 0-12-16,-7 0 3 15,-2 0 0-15,-3 0-4 16,-6 1 5-16,0 2-1 16,0-1 0-16,5-2 7 15,2 3-12-15,7-3 5 16,2 0 0-16,0 0 4 16,2 0-4-16,-3 0 0 15,3 0-4-15,2-4 11 16,0 1-7-16,-1 1 3 15,3-1 5-15,-2 0-8 16,1 1 0-16,0-1 0 16,-3-2 2-16,1 1 3 15,-2-1-9-15,-2 0 4 16,0 0 0-16,-1 1 0 0,0-1 0 16,-2 0 0-16,0 2 0 15,1-2 7-15,4 1-7 16,6 1 0-16,2 1-4 15,2-1-8-15,2-2 12 16,1 2 0-16,-2-2-3 16,2-1-2-16,0 0 5 15,-1 1 0-15,1-2 4 16,-3-1-8-16,2-2 11 16,-3 4-7-16,1-1 6 0,-2-1 2 15,0 0-6-15,-2-2-2 16,2 3 0-16,-3-1-10 15,3 1 20-15,2 0-10 16,-3 0 1-16,2 2 12 16,4-2-12-16,0 2-1 15,-2 1 6-15,2 0 0 16,1 0-6-16,-1-1 5 16,3 2-2-16,-1-1 7 15,1 1-10-15,0 1 2 16,-3 2 9-16,3-4-15 15,0 4 4-15,-1 0 0 16,1 0 2-16,0 0 8 16,0 0-10-16,0 0 0 15,0 0 4-15,0 0-9 0,0 0 5 16,0 0 0-16,0 0-1 16,0 0 8-16,0 0-7 15,-2 0 0-15,2 0 1 16,0 0-8-16,0 0 4 15,0 0 3-15,0 0 2 16,0 0 2-16,0 0-4 16,0 0 0-16,0 0 6 15,0 0-10-15,0 0 4 16,0 0 0-16,0 0-7 16,0 0 15-16,0 0-8 15,0 0 0-15,0 0 1 0,0 0-6 16,0 0 5-1,0 0 0-15,0 0-10 0,0 0 17 16,0 0-7-16,0 0 0 16,0 0 2-16,0 0-11 15,0 0-40-15,0 0-7 16,0 0-14-16,0 0-97 16,-7 0-183-16,-10 1-94 15</inkml:trace>
  <inkml:trace contextRef="#ctx0" brushRef="#br2" timeOffset="363400.4296">16716 8981 283 0,'0'0'42'0,"0"0"31"0,0 0-19 16,0 0 3-16,0 0 3 15,0 0-9-15,-13-27 18 16,13 25-40-16,0 0-3 15,0 1 44-15,-2-1-48 16,2 2 45-16,-1 0-23 16,1-3-29-16,0 3 33 15,0 0-31-15,0 0-4 16,0 0-13-16,0 0 1 16,0 0-2-16,0 0-2 15,0 0-2-15,0 9-3 0,0 2 12 16,0 1-4-16,0-1 0 15,0 0 9-15,0 2-9 16,0 0 0-16,0-1 2 16,0 3-6-16,0-4 4 15,0 2 0-15,0 1 0 16,0-4 13-16,0 5-13 16,6-1 0-16,0-2 0 15,3 0-1-15,0 2 1 16,-3 1 0-16,0-2 0 15,0 3 12-15,0-2-12 16,1 0 0-16,-2 0 0 16,-2-2-5-16,0-1 9 0,0 0-4 15,-2 0 0-15,-1 2 10 16,3-4-10-16,0 3 0 16,0-2 1-16,3 2 1 15,-2 2 5-15,1-1-7 16,-1 1 9-16,1 0 0 15,1 0-9-15,1 0 0 16,-3 0 3-16,1 0-8 16,0 0 5-16,-2 0 0 15,-2 0 10-15,1 2-7 16,-2 1 2-16,0 0-5 16,1 1 8-16,1 1 2 15,-1-2-1-15,3 2-2 16,-1-2 5-16,-1 2-2 0,1-2-10 15,-1 0 1-15,-1 2 7 16,-1-1-4-16,0-2 1 16,0 1-1-16,0-1 4 15,0 0 2-15,0 1-4 16,0 0-1-16,3 0-3 16,-1 2 17-16,2-1-18 15,1 1 5-15,0 3 2 16,1-1-3-16,0-2-5 15,-2 3 2-15,2 0 3 16,-3-3-6-16,2-1 4 16,-2 2-3-16,-1-2 3 0,0 0 7 15,2 0-10-15,-1-1 0 16,-1-2 2-16,3 1 5 16,-2-3-4-16,2 3-1 15,-1 0 21-15,-1-1-21 16,2 3 11-16,-4 1-4 15,2 2-8-15,-1-1 14 16,-1 2-14-16,1 0 4 16,-1 1-2-16,1 0 5 15,-1-1-3-15,1-1-5 16,-2-1 8-16,3-3-8 16,1 0 0-16,-1 0 0 15,-2 0 5-15,2 0 4 0,0 2-9 16,-1-2 3-1,-1 2 1-15,0 1-2 0,3-1-2 16,-3-2 0-16,3 2 5 16,-4-2 4-16,3 0-6 15,-1-2-3-15,-2 0 7 16,2-2-7-16,-2-2 2 16,0-2 9-16,1-2-5 15,-1 3-2-15,2-4 0 16,-2 0-4-16,0 2 9 15,1-2-7-15,-1-1-2 16,2 1 4-16,-2 0-7 0,0-3 7 16,0 2-4-1,0 1 0-15,1-3 7 16,-1 0-11-16,0-1 4 0,0 0 0 16,0-1 1-16,0-1 3 15,0 2-3-15,0-2-1 16,0 0 10-16,0 1-13 15,0-1 3-15,2 0 0 16,-2 1 1-16,0-1 6 16,0 0-6-16,0 0-1 15,0 0 12-15,0 0-2 16,0 0 2-16,0 0-7 16,0 0 18-16,0 0-20 0,1 0 3 15,-1 0-6 1,0 0 0-16,0-7-4 0,0-5-98 15,-7-1-95-15,-8-1-522 16</inkml:trace>
  <inkml:trace contextRef="#ctx0" brushRef="#br2" timeOffset="373119.9054">17907 8671 326 0,'0'0'141'0,"0"0"-96"16,0 0 11-16,0 0-13 16,0 0 27-16,0 0-61 15,0 0-9-15,0 0 0 16,-5-2 18-16,5 2 8 16,0 0 7-16,0 0-7 15,0 0-3-15,0 4 21 16,0 1 9-16,0 2-26 15,0 3 5-15,0 2-15 16,0 0 2-16,0 4-9 16,0-1 7-16,0 0-10 15,2 2-5-15,-1-7-2 16,2 0 0-16,3-4 4 0,-1-3-9 16,-2 0-5-16,1-3-42 15,0 0-93-15,0 0-76 16,0-6-394-16</inkml:trace>
  <inkml:trace contextRef="#ctx0" brushRef="#br2" timeOffset="373444.4016">18019 8668 479 0,'0'0'97'0,"0"0"-15"16,0 0-38-16,0 0 73 16,0 0-68-16,0 0-45 15,0-5-4-15,0 5 0 16,1 10 7-16,2 2 4 16,0 2 19-16,-1 0 18 15,0 3-41-15,3-1 19 16,-4 1-25-16,2-2 4 15,-1 1-2-15,1-2 4 16,-3-1-7-16,0-3 0 16,0-3-25-16,0-2-76 15,0-2-36-15,-5-3-76 0,-8 0-171 16</inkml:trace>
  <inkml:trace contextRef="#ctx0" brushRef="#br2" timeOffset="373989.5878">17777 8789 362 0,'0'0'152'0,"0"0"-89"16,0 0 1-16,0 0 9 16,0 0-60-16,0 0-1 15,8 0-3-15,2 10-4 16,-1 2 44-16,0 1-35 15,2 2-2-15,2 3 6 16,-1-3-12-16,1-1-1 16,-1 3-5-16,1-3 7 15,-1-3-6-15,-1-2-1 16,2-2 0-16,-1-4-1 0,3-3 16 16,2 0-16-16,3 0 2 15,4-16 3-15,0-1 6 16,-3-4-7-16,3-3-1 15,-3 1-2-15,-1 1 3 16,-3-3-3-16,-4 4 0 16,-1 1 0-16,-4 2 4 15,1 4-1-15,-2 3-3 16,-4 3 0-16,-2 0 3 16,0 4-6-16,2 2 3 15,-3-1-38-15,1 3-74 16,-1 0-218-16</inkml:trace>
  <inkml:trace contextRef="#ctx0" brushRef="#br2" timeOffset="396618.2072">9437 450 42 0,'0'0'540'0,"0"0"-450"16,0 0-51-16,-83-30 26 16,56 30-52-16,-4 0 34 15,-4 0 5-15,-5 11-20 16,1 5-1-16,2 4-19 16,4 5-11-16,0 7 19 15,-1 9-18-15,3 6-2 16,0 4 4-16,3 3 12 15,6 2-16-15,3-1 0 16,4 3 0-16,0-1-1 0,2 1 3 16,1 2-2-16,3 0 2 15,1 4 9-15,5 6-17 16,-2 7 6-16,5 5 0 16,0 5 2-16,0 2 1 15,0 0-3-15,0 0 13 16,0 0-13-16,0 1 0 15,10-1 0-15,0-4 12 16,0-2-17-16,10-2 6 16,4-8-1-16,3 0 0 15,10 1 1-15,4-6-1 16,0-1 0-16,6-8 3 16,2-6-4-16,4 0 1 15,0-1 0-15,3-1 0 16,-2 0 9-16,-3-1-13 0,-2 0 4 15,-3 0 0 1,-1 0-6-16,-1 0 11 0,-2-3-5 16,4 2 0-16,-1-4 7 15,3-4-7-15,0-5 0 16,1-1-8-16,5-6 4 16,5-3 7-16,4 0-3 15,4-3 8-15,1-2-1 16,2-2-12-16,-1 0 5 15,3-2 0-15,2-2 7 16,1-1-7-16,-1 0 4 16,0 0 5-16,-5-3 0 0,-2-1-8 15,-3-3-1-15,0 4 0 16,-3-2 8-16,0 1-6 16,-1 0 1-16,-3 2-3 15,4-3 6-15,0 1-6 16,3 0 0-16,-2-1-2 15,1-1-7-15,1-2 11 16,4 1-2-16,0 1 0 16,5-1 6-16,0 0-6 15,-1 0 0-15,1 1 0 16,-4 0-10-16,1-2 15 16,0 1-5-16,-5-3 0 15,1 2 11-15,-2-3-11 16,8 1 0-16,4-1 2 15,6-2-2-15,0-1 2 0,3 0-2 16,0 0 0-16,3 0 3 16,1 0-3-16,1 0 0 15,-2 0 0-15,-3 0-5 16,-3 0 9-16,-1 0-4 16,-5 0 4-16,0 0 2 15,7 0-6-15,1 0 0 16,5 0 4-16,1 0-8 15,1 0 4-15,1 0 0 16,1 0-5-16,2 0 7 0,-1 0-4 16,-5 0 2-1,1-3 0-15,-5 1 5 0,-1-4-2 16,-1 3-3-16,0 0 0 16,1 2 1-16,4 1-1 15,3-2 0-15,2 0 5 16,2-1-17-16,5 0 17 15,0-1-5-15,3-1 0 16,0 0 2-16,-2-1-7 16,0-3 5-16,-3 2 0 15,0 0 4-15,-1-1-4 16,0 2 0-16,-1 1-4 16,0-1 16-16,-3-1-18 15,-1 0 6-15,2-2 0 16,-3 2-9-16,0-3 10 0,0 0-1 15,-1 1 6-15,-4-6 1 16,0-2-7-16,-2 0 0 16,1 0 0-16,3-5-8 15,-4 3 8-15,-3 2 0 16,-1 0 2-16,-3 5 5 16,3 1-7-16,-1 0 0 15,-3 4-1-15,1 0-7 16,-3 2 8-16,-2 3 0 15,2-2 3-15,-6 1 6 16,2 3-9-16,2-2 0 16,3 2 2-16,4 0-7 0,3 0 5 15,-3 0 0 1,0 0-4-16,0 0 5 0,-2 0-1 16,4 2 0-16,-2 2 2 15,3 0-8-15,-2 0 6 16,0 0 0-16,3 1 9 15,-2 0 0-15,-5 2-9 16,3 3 0-16,-1 4 1 16,0 2-1-16,0 4 0 15,-2-2 1-15,0 2-5 16,2 0 11-16,2-3-8 16,1 2 1-16,4-1 0 15,-3 2-4-15,0 1 4 16,-1-1 0-16,-3 3 4 15,-3 1 1-15,-5 1-4 16,-1 2-1-16,1 2 0 0,3 5-4 16,0-1 4-16,-1 4 0 15,1-2 0-15,-6 2 7 16,-1 1-7-16,-1 0 0 16,-2 0-2-16,2 1 1 15,-9 2 1-15,4 2 0 16,-4 0-7-16,-2 4 19 15,-3 1-12-15,-2 1 0 16,-2-1 6-16,0 5-14 16,-1 3 8-16,-1 2 0 15,1 2-1-15,-3-1 6 0,5-1-5 16,2 2 0-16,0 1 6 16,0 2-3-16,-3 4-3 15,-4-2 2-15,-4 3 0 16,-3-2 3-16,-4 3-5 15,0-1 0-15,-1 4 10 16,-1 2-10-16,-3 5 0 16,-2 6 5-16,-4 2-6 15,1 4 7-15,-2-4-6 16,-3-1 5-16,-3 1 0 16,-1-1-10-16,-4-5 4 15,-1-3 1-15,-4-4 6 16,-2 1-6-16,-2-3 0 0,0 2 1 15,0 1 2 1,-6 0-3-16,-3 3 0 0,-4-3 5 16,2-5-12-16,-3-3 14 15,-2-2-7-15,1-4 0 16,-3-3 7-16,-1-5-11 16,1-2 4-16,-3-4 0 15,0-2-6-15,0-4 10 16,-1 0-4-16,0 1 0 15,-1-2 6-15,-2 2-11 16,-4-5 5-16,0 2 0 16,-6-1 0-16,2 0 4 0,-2-4-4 15,1 4 0 1,2-4 8-16,4-2-10 0,5-3 2 16,3-7 0-16,3-3-14 15,5-6 21-15,5-1-7 16,-3-5 0-16,0 1 0 15,0-1-7-15,-6 2 7 16,-4 5 0-16,-10 3-3 16,-8 3 6-16,-2 0-3 15,0 3 0-15,-1-1 9 16,10-3-10-16,2-1 1 16,5-1 0-16,3-2-4 15,4 0 8-15,-2-2-4 0,2 2 3 16,0-1 10-16,-2 0-23 15,0 1 10-15,-1-3 0 16,-1 4-2-16,2-2 4 16,-2 0-2-16,-2 0 0 15,-2 1 6-15,0-3-8 16,-2 1 2-16,3-4 0 16,-3-1-1-16,3 0 2 15,-1 0 2-15,1-3-3 16,0 2 6-16,2 0-8 15,-2 0 2-15,0 1 0 16,0-2-4-16,0 2 6 16,0 0-2-16,-1-2 0 15,-2 0 11-15,-2 1-15 0,0 2 4 16,-2-1 0-16,0 2-11 16,2-1 16-16,3-2-5 15,3 0 0-15,1-1 3 16,1 1-5-16,3-2 2 15,0 0 0-15,3-1-6 16,0 1 9-16,-1 2-3 16,-4 0 0-16,-2 3 4 15,-5-3-4-15,-4 3 0 16,-5-1 0-16,-10 2-9 16,-5-2 9-16,-4-1 0 15,0-2-10-15,1-5 29 16,2 1-22-16,-5 1 3 0,-1 2 0 15,-2-2-11-15,-3-1 19 16,3 2-8-16,1-1 11 16,0 1 4-16,2 1-12 15,-4-2-3-15,-3 1 2 16,1-1-3-16,3-3 1 16,4 0 0-16,5 0-2 15,3 0 11-15,-1 0-9 16,-2 0 0-16,0 2 5 15,-1 4-9-15,-1-3 4 16,3 1 0-16,-2 0-5 16,2-1 22-16,-1-3-16 15,-1 0-1-15,-1 0 0 16,-1 0 6-16,2 0-5 0,-1 0 13 16,1 0-8-16,1 0 7 15,-1 0-10-15,-4 2-3 16,0-1 0-16,-4 2-8 15,1 0 8-15,0 0 0 16,4-1-2-16,-1 1 17 16,0 1-17-16,-4-2 2 15,-1 1 0-15,2 0-7 16,-1-2 9-16,0-1-2 16,4 1 5-16,-1-1 10 15,2 2-21-15,2-1 6 16,1 1 0-16,2-2 0 15,3 0 3-15,-1 0-3 0,2 0 0 16,2 0 2-16,-1 0-2 16,-3-5 0-16,0 1 5 15,-2 2-10-15,4-2 5 16,2 2 0-16,4-1-9 16,1 1 27-16,1 1-20 15,-4 1 2-15,-1 0 0 16,-4 0-17-16,0 0 19 15,-1 0-2-15,-1 0 0 16,0 0 17-16,-1 0-20 16,0-2 3-16,2-3 0 15,0-1-6-15,-3-2 11 0,3-1-5 16,-2-1 0 0,1 3 11-16,1 4-13 0,-3-2 2 15,-2 3 0-15,-3 1-20 16,-1 1 31-16,-2 0-11 15,2 0 0-15,-1 0 4 16,4 0-9-16,1 6 5 16,-1 1 0-16,0-2-10 15,-2 2 15-15,2-2-5 16,-3 1 7-16,-3 0 3 16,0 0-12-16,-3 0 2 15,0-1 0-15,2 0 6 16,1-1-5-16,4 0 8 0,0 2-5 15,1-1 12-15,0 0-16 16,-5 2 0-16,-1 1 1 16,-2 4-7-16,1 0 6 15,-2 5 0-15,-2 2 1 16,-3 3 1-16,-1 4-2 16,0-1 0-16,-1 2 7 15,4-2-12-15,1 2 5 16,-1 3 0-16,1-1 1 15,-2 2 11-15,1 0-19 16,1 2 7-16,3-2 0 16,1-2 3-16,2 1 5 0,5-3-8 15,3 1 0 1,7 0-2-16,6 1 1 0,5 7 1 16,3 6 0-16,1 6-10 15,-2 5 12-15,1-1-2 16,3 0 0-16,2-1-2 15,4-5 2-15,2 0 0 16,7-4 1-16,3-2-5 16,1-1 4-16,3-3 0 15,1 0 0-15,3-2 5 16,0 0-8-16,2 0 3 16,0 1 0-16,0 5-11 15,0 1 12-15,6 2-1 16,3-1 0-16,4 1 6 15,-1-4-6-15,7-1 0 0,-1 2 4 16,2-2-20-16,2-1 16 16,1-1 0-16,3 0 0 15,4-3 15-15,3 0-15 16,7-4 0-16,0 1 2 16,5 1-13-16,3-5 18 15,-2 0-7-15,3 1 0 16,2-2 2-16,-2-2-7 15,8 1 5-15,0-3 0 16,7 0-4-16,2 0 6 0,5-1-2 16,1 0 0-1,-1-3 8-15,2 0-8 0,1 1 0 16,4-3-1-16,0-1-5 16,6-4 11-16,5-3-5 15,4-4 0-15,5 0 11 16,0-2-12-16,-2-1 1 15,4 0-2-15,-2 0-5 16,3 0 8-16,0 0-1 16,-6 0 0-16,-1 0 10 15,-3 0-15-15,-1 0 5 16,1 4 0-16,-3 2 0 16,1 2 0-16,-4-2 0 15,-4-1 0-15,1 0 4 16,3-4-4-16,-1 1 0 0,1-2 3 15,-1 0-7 1,-2 0 4-16,-1 0 0 0,-2 0-7 16,1 0 17-16,2 0-10 15,2 0 0-15,6 0 1 16,1 0 2-16,0 0-3 16,0 0 0-16,-2 0-5 15,4 0 6-15,-1 0-1 16,-1 0 0-16,-3 0 4 15,-2 0-11-15,-1 0 7 16,-3-2 0-16,-4-1 1 16,-1 3 10-16,1-3-11 0,1 3 0 15,1-1 2 1,-3 1-12-16,-4 0 10 0,0 0 0 16,-5 0-2-16,2 0 8 15,1 0-6-15,-1 0 0 16,0 0 2-16,1 0-7 15,-2 0 5-15,1 0 0 16,0 0-1-16,-6 0 5 16,-1 0-4-16,-2 0 0 15,3 0 1-15,1 0-4 16,0 1 5-16,-2 4-2 16,-5 0 0-16,0 2 5 15,-3-1-5-15,-1 2 0 16,-1 3-3-16,-3-2-3 15,-2 4 6-15,-5-1 0 0,-3 1-3 16,0 1 13-16,-5 0-10 16,-4 3 0-16,-1-1-2 15,-4 2-6-15,0 2 8 16,-5-2 0-16,0 2 2 16,-3-1-2-16,-2-1 0 15,0 1 0-15,-4-2 1 16,2 3-4-16,-1-1-1 15,0-1 4-15,3 0 5 16,-4-1-5-16,1 2 0 16,-1-1-3-16,0 2 17 15,0 1-28-15,-1 2 14 0,0 2 0 16,-2 1-6-16,2 3 11 16,-1-1-5-16,2 2 0 15,-3-1 6-15,3 0-6 16,-5 3 0-16,1-1 1 15,0 1-14-15,-3-1 18 16,1 1-5-16,-1-1 0 16,-1 1 8-16,-1 1-16 15,-1-1 8-15,-1 3 0 16,-1 2-6-16,2-2 12 16,-2 5-6-16,0-1 0 15,0 1 13-15,0 3-23 16,0 2 10-16,0 1 0 0,0-1 3 15,0-1-3-15,0-3 0 16,1-1-1-16,5-2 4 16,-4 4-6-16,2-2 3 15,-2 2 0-15,-2 2-7 16,0 1 5-16,0 5-8 16,-8 1-25-16,-7 4-77 15,-1 4 10-15,-5 2-103 16,-6 1-75-16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7:09:49.760"/>
    </inkml:context>
    <inkml:brush xml:id="br0">
      <inkml:brushProperty name="width" value="0.05292" units="cm"/>
      <inkml:brushProperty name="height" value="0.05292" units="cm"/>
      <inkml:brushProperty name="color" value="#FF0000"/>
    </inkml:brush>
  </inkml:definitions>
  <inkml:trace contextRef="#ctx0" brushRef="#br0">19931 5987 408 0,'0'0'137'0,"0"0"-75"0,0 0-18 15,0 0-9-15,0 0 8 16,0 0-7-16,-27-79 16 16,26 69-47-16,1 3 27 15,-2 2-5-15,2 3-10 16,0 2 12-16,0-1-28 15,-3 1 1-15,3 0-2 16,0 0-4-16,0 1-1 16,0 15 4-16,0 6 1 0,0 6 10 15,0 5-4 1,0 5-6-16,3 4 6 0,2 6 11 16,1 6-7-16,1 3 13 15,-3 4-21-15,1 2 35 16,1-3-23-16,-2 1-3 15,1-3 28-15,0-1-38 16,0 4 31-16,-2 3 9 16,-1 3-20-16,2 1 30 15,-4 7-14-15,0 2-8 16,0-1 17-16,0-5-44 16,0-5 24-16,0-3-22 15,0-5 1-15,0-3 15 16,0-1-17-16,0-7 6 15,0-6 0-15,0-7 4 0,0-8-13 16,0-5 0-16,0-4 0 16,2-5-6-16,-2-2 6 15,0-3 0-15,0-5 4 16,0 1 3-16,1-3-7 16,1 0 0-16,-2 0 5 15,1 0-7-15,-1 0 5 16,3 0-3-16,3-6 0 15,-2-5-8-15,1 0-31 16,-1-2-62-16,-4-1-150 0,0-9-368 16</inkml:trace>
  <inkml:trace contextRef="#ctx0" brushRef="#br0" timeOffset="9015.4016">1871 4703 450 0,'0'0'41'0,"0"0"16"16,0 0-51-16,0 0 10 15,0 0 16-15,-94 29 33 16,73-15-31-16,0 3-27 15,2 2 11-15,1 1-13 16,0 5 3-16,0 3 7 16,3 3-14-16,2 6 16 15,2 2-14-15,2 7 6 0,6 7 28 16,3 7-31 0,0 3 44-16,0 2-25 0,9-4-18 15,7-2 2-15,4-2-9 16,5 1 2-16,8-4 3 15,6-1-3-15,18 0-2 16,10-4 3-16,18 1 10 16,15 3-26-16,15 4-20 15,10 5-167-15,15 1-71 16</inkml:trace>
  <inkml:trace contextRef="#ctx0" brushRef="#br0" timeOffset="10681.6158">19431 5966 456 0,'0'0'97'0,"0"0"-26"0,0 0-46 16,0 0 49-16,0 0-13 15,0 0-35-15,-3-15 10 16,3 15-34-16,6 0 4 16,8 0 32-16,2 2-18 15,2 6 5-15,1 4-17 16,-1 1 0-16,2 4 12 16,-2 2-16-16,1 5 15 15,-1 3-7-15,-3-1 0 16,3 6 10-16,-2-2-22 15,0 0 6-15,1 1 14 0,-2-1-17 16,-1 0 10-16,-2-2-4 16,1 0-6-16,-2-2 2 15,1-1-5-15,0-1 11 16,-3 2-18-16,0 1 16 16,-5-1-5-16,1 2-1 15,-1-1 1-15,-2 4-4 16,-2-2 0-16,0 0 6 15,0 2-3-15,0-3 6 16,0 2-9-16,0-3 5 16,0 0 8-16,0-3-13 15,0 2 0-15,0 0 1 16,0 1 6-16,0 0-3 0,-3 6 8 16,-5 2 10-16,1 1-16 15,1 1 8-15,-3-1-14 16,-3-2 12-16,0 2-1 15,-2-2 0-15,1 0-7 16,-1-2 4-16,1-2 1 16,2 2-7-16,-3-1-1 15,1-3 0-15,-2 2 7 16,1-2-1-16,-3 1-7 16,-1-3 17-16,-8 4-9 15,-4-2-3-15,-7 0-5 16,-7 0 2-16,-3-1 13 15,-2-1-3-15,2-5-8 16,6-3 2-16,5-4 4 0,0-2-17 16,-2 1 7-16,-1-6 0 15,-5 0 1-15,-5-1 5 16,-3-1-12-16,-3 0-10 16,-6 1-106-16,-3-2-112 15,-9-4-191-15</inkml:trace>
  <inkml:trace contextRef="#ctx0" brushRef="#br0" timeOffset="15015.641">20350 6065 184 0,'0'0'219'16,"0"0"-192"-16,0 0-11 15,0 0 53-15,0 0-14 16,0 0-7-16,0 0 11 16,-82 7-7-16,73-2-48 15,-3 0 44-15,2 0-5 16,-3 1-5-16,2 0 8 15,0 1-13-15,2 0-7 16,-2 1 10-16,-2 0-36 16,0 0 24-16,1 1-1 0,0 2-18 15,-1-2 24 1,-2 3-26-16,0 1-3 0,3-2 50 16,0 2-48-16,5-1 23 15,-2 3-25-15,3 4 5 16,-6 2-2-16,1 4-1 15,2-1 1-15,-1 2 49 16,4-1-47-16,-2 2-1 16,-5 1 0-16,1 1-1 15,-3-4 45-15,5-1-42 16,1-2-4-16,4 2 11 16,2-1-13-16,2 0 0 15,1 1-3-15,0-1 7 16,0 2 1-16,1 4-5 15,4 0 0-15,1 0-1 0,0 2 10 16,0-1-9-16,0 1 0 16,1-3 1-16,1 0 6 15,1 2-4-15,1 0-3 16,2 0 5-16,2 1 2 16,2-1-7-16,3-3 0 15,2 1 1-15,6-4-7 16,6-2 6-16,7 0 0 15,3-6 6-15,3 4-6 16,-1-6-2-16,3 1-20 0,-2-3-48 16,0 0-50-1,-2-3-159-15,-8 0-274 0</inkml:trace>
  <inkml:trace contextRef="#ctx0" brushRef="#br0" timeOffset="16615.494">20256 7570 509 0,'0'0'44'16,"0"0"3"-16,0 0 26 16,0 0 17-16,0 0-5 0,0 0-69 15,-6-5-1-15,6 5-12 16,0 0-3-16,0 0 0 16,0 0 6-16,0 0-6 15,0 0 43-15,9 5 1 16,-2 0-17-16,4-1-19 15,2 4 11-15,4 1 9 16,2 1-25-16,2 0 7 16,1 3 2-16,4 3-6 15,1 3-5-15,-1 0 0 16,1 5 2-16,0 1-2 16,-2 3 5-16,1 0-6 15,-4-2 1-15,1 1 18 0,-3-1-25 16,-2-3 12-1,0 1-6-15,-3-2 20 0,1 2-14 16,-3 2-3-16,-2 3 17 16,-2 5-17-16,-6 7 5 15,-3 7-6-15,0 5-2 16,-3 1 26-16,-14-2-15 16,-3-2 0-16,-1-4 19 15,0-3-24-15,2 2 17 16,-3-2-10-16,-2-2-6 15,-3-3 10-15,0-2-8 16,0-4 12-16,-3-2-8 16,0-4-5-16,-4 0-6 15,-6-2-2-15,-5-2 0 0,-9 1 6 16,-5-2-6-16,-3 0 0 16,2 1-1-16,4-2 7 15,3-4-5-15,2 1-1 16,0-4-5-16,4-4-3 15,2 0-12-15,4-3-19 16,1-4-30-16,4-2-133 16,-1 0-122-16</inkml:trace>
  <inkml:trace contextRef="#ctx0" brushRef="#br0" timeOffset="26633.1571">20927 7442 435 0,'0'0'1'0,"0"0"5"0,0 0 8 15,0 0-10-15,0 0 45 16,0 0 56-16,0 0-61 16,0 0 8-16,-3-48-31 15,3 45-12-15,0 1 31 16,0-1-7-16,0 3 7 15,0 0-15-15,0 0-22 16,0 0-2-16,0 0 3 0,0 0-4 16,0 0 0-1,0 8 6-15,3 6-6 0,0 5 0 16,3 1 4-16,-3 7-8 16,2 5 4-16,2 1 0 15,-3 7 8-15,2 4-2 16,1 1 1-16,-1 5 15 15,-1 0-19-15,1 6 25 16,-3-2-23-16,0 5 2 16,-3 3 9-16,0 9-8 15,0 7 10-15,-1 0 10 16,-7 2-15-16,1-5 25 16,3 0-22-16,1 0-14 15,1-3 45-15,2-4-45 16,0-1 29-16,0-6 17 0,0-3-30 15,0-2 8 1,0-8-15-16,0-2-10 0,0-5 13 16,0-4-9-16,0-5 1 15,0-6-4-15,2-7 6 16,-1-7-8-16,1-4 0 16,1-6 0-16,-3-2 3 15,0 0 6-15,0 0-9 16,0-3 3-16,0-12 0 15,0-2-6-15,0 0-11 16,0-1-44-16,0 0-31 16,0 0-115-16,-3-7-266 0</inkml:trace>
  <inkml:trace contextRef="#ctx0" brushRef="#br0" timeOffset="38349.1677">7097 4146 620 0,'0'0'101'0,"0"0"-82"16,0 0-1-16,0 0 30 16,0 0-46-16,0 0 15 15,0 0 104-15,24 101-78 16,-17-66-13-16,2-1-9 15,0-5 1-15,-1-6 5 16,4-5-26-16,-3-7 22 16,1-5-18-16,2-4-2 15,3-2 31-15,9-7 22 0,7-17 3 16,10-8-39-16,9-4-18 16,4-6 6-16,8-1-8 15,3 2-14-15,0 7-65 16,-5 5-94-16,-11 7-120 15,-13 5-406-15</inkml:trace>
  <inkml:trace contextRef="#ctx0" brushRef="#br0" timeOffset="48357.8492">22137 7375 313 0,'0'0'27'0,"98"0"-17"16,-38-1-7-16,3-3 36 15,4 3 28-15,-1-1-53 16,2 1-6-16,-6 1-8 15,1 0-1-15,-9-2-4 16,-14-2-206-16</inkml:trace>
  <inkml:trace contextRef="#ctx0" brushRef="#br0" timeOffset="48598.8771">21871 7429 565 0,'0'0'161'15,"0"0"-145"-15,0 0-14 16,94-19 8-16,-42 15-7 16,11 1 26-16,12 0-15 15,11 0-9-15,10 0 10 16,5 2-15-16,1-1-10 15,-2 0-114-15,-6-4-241 16</inkml:trace>
  <inkml:trace contextRef="#ctx0" brushRef="#br0" timeOffset="52628.1553">20954 10179 628 0,'0'0'37'16,"0"0"-35"-16,0 0 0 16,0 0 0-16,91-20 15 15,-55 18-12-15,3-1-1 16,4 0-4-16,0 1 5 15,-2 2 1-15,-4-2-6 16,-3 2 0-16,-8 0-4 0,-6 0-1 16,-8 0-134-16,-12 0-85 15</inkml:trace>
  <inkml:trace contextRef="#ctx0" brushRef="#br0" timeOffset="52822.1401">21118 10196 501 0,'0'0'24'16,"0"0"-14"-16,0 0 91 15,0 0-28-15,0 0-30 16,107-8-26-16,-74 2-9 0,2 3-2 16,-1 0-2-16,5 3-8 15,2 0-7-15,-4 0-182 16,-5 0-210-16</inkml:trace>
  <inkml:trace contextRef="#ctx0" brushRef="#br0" timeOffset="54748.8675">10007 10573 377 0,'0'0'115'16,"0"0"7"-16,0 0-61 15,0 0-3-15,0 0 17 16,0 0 5-16,-18-28-43 15,18 28-6-15,-2 0-13 0,2 0-18 16,0 8 0 0,0 17-6-16,0 8 15 0,0 11-6 15,0 9 15-15,2 7-12 16,6 6 23-16,1 5-19 16,-3 2 12-16,2 3 30 15,-3 6-43-15,-2 3 27 16,-1 4-26-16,1 6 3 15,-2-7 30-15,-1-2-31 16,0-10 0-16,0-10 22 16,0-7-19-16,0-6 3 15,0-5-16-15,0-6 12 16,2-6-8-16,-1-9-3 0,1-6-1 16,-2-9-2-16,0-5 6 15,3-2-6-15,-3-2 0 16,1-2 2-16,-1 1-3 15,0 0 1-15,0-2-5 16,0 0-50-16,0 0-82 16,-7 0-111-16,-13 0-236 15</inkml:trace>
  <inkml:trace contextRef="#ctx0" brushRef="#br0" timeOffset="61115.5716">10062 10330 248 0,'0'0'26'16,"0"0"58"-16,0 0-51 0,0 0 42 15,0 0 10-15,0 0-40 16,0 0 26-16,-12-65 29 16,8 61-82-16,3 1 51 15,-2 2-25-15,0 1 3 16,3 0 35-16,0 0-63 15,0 0-19-15,0 8-4 16,0 19-8-16,0 20 12 16,4 11 0-16,5 9 0 15,-2 5 8-15,-1 2-6 16,-4 3-2-16,-2 0 0 16,0 1 4-16,-8-3-4 15,-9-6 0-15,0-2-1 16,-2-6-5-16,2-4-34 15,4-7-57-15,4-8-24 0,1-11-106 16,1-11-272-16</inkml:trace>
  <inkml:trace contextRef="#ctx0" brushRef="#br0" timeOffset="62898.605">10748 10160 400 0,'0'0'115'0,"0"0"41"15,0 0-93-15,0 0 28 16,0 0 20-16,0 0-46 16,-14-13-13-16,0 12-30 15,-2 1 14-15,-1 0 9 0,-2 0-44 16,1 5 7-16,0 9-8 16,0 3 8-16,2 4-10 15,-3 5 2-15,1 3 0 16,3 7-6-16,-3 3 7 15,6 5-1-15,-1 1 9 16,1 5 0-16,4-3-9 16,0 6 6-16,1 1-5 15,0 2 14-15,2 3-10 16,-1 2 1-16,3 1 22 16,2 0-16-16,1 1 0 15,0 1-10-15,0 1 6 0,5-1 4 16,5 0-10-1,7-7 1-15,0 1 1 0,2-2 11 16,0 2-16-16,3-2 1 16,-2-1 0-16,4-4 13 15,-2-6-7-15,3-1-4 16,-3-2 1-16,2-2 7 16,-4 1-10-16,2-1 0 15,0-1 1-15,-2-1-4 16,-1-3 5-16,2-1-2 15,-2-3 0-15,1-1 4 16,0-4-4-16,-2-1 0 16,2-4 3-16,-3-5-4 15,-4-4 1-15,0-2 0 0,-3-3-3 16,-1-4 9-16,-3-1-8 16,-1-2 4-16,-2 0-2 15,1 0 17-15,-1 0 1 16,3 0-15-16,-1 0 3 15,1 0 2-15,7 0-8 16,-4 3 0-16,3-1-40 16,3 2-17-16,0-1-87 15,0-3-118-15,-5 0-311 16</inkml:trace>
  <inkml:trace contextRef="#ctx0" brushRef="#br0" timeOffset="69948.6822">9363 13399 392 0,'0'0'68'0,"0"0"-30"15,0 0-22-15,0 0-1 16,0 0 87-16,0 0-46 16,0 0-41-16,0 0 31 15,21-44-40-15,-21 42 66 16,0-2-54-16,0 2 49 16,-4-1-45-16,-7 3-13 15,-1 0-9-15,-4 0 0 16,-3 0 11-16,0 0-13 15,-3 0 2-15,5 5 0 16,-2-1-1-16,0 1 4 0,2-3-3 16,-2 1 0-16,2-2 14 15,0 2-14-15,-4-1 0 16,2-2 1-16,-1 1 2 16,-2-1-2-16,-1 0 9 15,-2 2-8-15,-1-2 6 16,3 3-8-16,-1-1 0 15,1-2 0-15,4 0 0 16,1 0 2-16,2 2-2 16,1-2 0-16,3 0 2 15,0 0-2-15,2 0 0 16,-1 0 9-16,2 0-11 16,-3 0 5-16,0 0-3 0,-1-4 0 15,-1 4-3-15,-2-3 3 16,-4 3 0-16,0 0 2 15,-1 0-12-15,-2 0 12 16,-1 0-2-16,1 0 0 16,-3 5 4-16,4 1-7 15,-1-2 3-15,3 0 0 16,-1-1-3-16,4 0 6 16,-2 0-3-16,-1-3 0 15,-2 0 17-15,0 0-28 16,-3 0 11-16,-1 0 0 15,-1 0 6-15,-7 0-3 0,0 0-3 16,-2 0 0-16,-3 1 6 16,0 0-7-16,-1 5 1 15,1-3 0-15,0 2-3 16,0-2 3-16,6 0 0 16,1-2-1-16,1 2 9 15,1-1-4-15,0-2-4 16,0 0-1-16,-1 0-5 15,-3 0 8-15,-2 0-2 16,-3 0 5-16,-3 0 2 16,-1 0-12-16,0-3 5 15,4 1 0-15,0-2 19 16,5 1-14-16,-1-2 1 0,0-2 5 16,1 0 1-1,-4-1-11-15,-2 0-1 0,-6 2 0 16,-1 0 3-16,-5 1-1 15,-1-1-1-15,-2 3-1 16,-1-2 6-16,4 2-13 16,-3-1 7-16,4 0 0 15,2-1-3-15,1 0 7 16,5 2-4-16,0-1 0 16,-1 1 6-16,-2 1-6 15,-2-1 0-15,-2 3-1 16,2-3-4-16,-4 0 5 15,6 2 0-15,2-1-5 16,0 2 11-16,3 0-8 0,-1 0 2 16,-2 0 0-16,0 0-5 15,0-1 5-15,1-1 0 16,-1 0-1-16,1-3 8 16,-2 1-7-16,-4-4 0 15,1 2 6-15,2-3-13 16,-3-1 9-16,-1 3-2 15,-2-3 0-15,2 3 2 16,-1-1-2-16,-1 0 0 16,3 0 3-16,1 2-10 15,-3-2 10-15,2 3-3 16,4-1 0-16,2-3 4 16,6 1-7-16,7-1 3 0,3 0 0 15,9 1-7-15,3-2 11 16,5-1-4-16,2 2 0 15,3-2-2-15,0-1-1 16,2-1 3-16,0 0 0 16,3 3-9-16,-2 0 14 15,2 7-5-15,0 2 0 16,0-2-3-16,0 1-4 16,0-1-37-16,0 3-57 15,6 0 14-15,12 0-26 16,-1 0-83-16,-6 0-191 15</inkml:trace>
  <inkml:trace contextRef="#ctx0" brushRef="#br0" timeOffset="75650.0706">9591 13017 426 0,'0'0'39'15,"0"0"5"-15,0 0-40 0,0 0 5 16,0 0-5-1,0 0-4-15,0 0 23 0,0 0 5 16,-13 48 5-16,13-31 5 16,9 2-29-16,2 1-2 15,-3-1-7-15,3 0 11 16,0 3 4-16,1-2 1 16,5 0-5-16,-4-1 1 15,6-1-3-15,0-2-6 16,1-2-3-16,1-2 1 15,0-1 4-15,3-5-5 16,1 1 0-16,1-5 9 16,-2 1 0-16,5 0-9 15,-2-1 0-15,3 3 2 16,5-1-7-16,3 2 8 0,1 0-3 16,7 1 4-16,0-2 6 15,2 3-14-15,-3-3 4 16,4 1 0-16,-1-1-3 15,3 3 4-15,2-5-1 16,-1 0 0-16,-2 1 6 16,-1-2-7-16,-1 3 1 15,-1-5 0-15,0 3-3 16,-1-1 5-16,3-2-2 16,-1 0 0-16,1 0 7 15,-1 0-8-15,1 0 1 16,-2 0 0-16,0 0-4 0,-2 0 4 15,1 0 0 1,-1 0-6-16,1 0 11 0,4 0-5 16,0 0 0-16,1 0 0 15,-1 1-1-15,-2 2 2 16,1-2-1-16,2 3 0 16,0-1 6-16,4-3-15 15,-2 0 9-15,5 0 0 16,4 0 4-16,0 0-2 15,4 2-2-15,0-1 0 16,1 1 3-16,0-1-10 16,-3 0 7-16,-1-1 0 15,-1 2 6-15,3-2-6 0,2 0 0 16,0 0-6 0,3 0 16-16,-3 0-19 0,-3 0 9 15,1 0 0-15,2 0 2 16,-4 0-1-16,3 0-1 15,-3 0 0-15,-4 0-1 16,2 0 1-16,-5 0-2 16,0 3 10-16,0-1-11 15,-4-2 3-15,-3 3 0 16,0-3 0-16,-4 0 1 16,-4 0-1-16,2 2 0 15,0 1 0-15,-1 0-7 16,1-2 15-16,2 2-7 15,-2 1-1-15,-1-1-3 0,1-3 3 16,3 1 0-16,-2-1 0 16,4 0-2-16,2 0 5 15,4 0-3-15,-1 0 0 16,1 0 4-16,-3-1-5 16,1-2 1-16,-1 3 0 15,1-2-4-15,2 2 4 16,2 0 0-16,2 0-2 15,4 0 7-15,-1 0-5 16,3 0 0-16,3 0 0 16,4 0-7-16,4 0 13 15,4 0-6-15,-1 0 19 16,4-5 17-16,7 2-4 0,2-3-16 16,5-2-14-16,-1-1 24 15,5 1-24-15,-3-1 6 16,-2 2-2-16,-2 0 4 15,0 1-12-15,-1-1 2 16,1 1 0-16,-2-2 7 16,-1 3-6-16,-2-2-1 15,-1-1 0-15,-2 0 9 16,-4 2-18-16,-2-1 9 16,-7 3 0-16,2 2 10 15,-7-1-6-15,3 0-2 16,-4 0 14-16,1-2-2 0,-3 2-11 15,4 0 2-15,4-3 6 16,3 1 0-16,2 1-6 16,1-2-5-16,2-1 1 15,1 0 14-15,4 2-12 16,0-2-3-16,0 4 3 16,-4 2-9-16,-1 1 13 15,-1 0-6-15,-4 0-1 16,-5 0 7-16,0 0-10 15,-6 0 3-15,0 0 0 16,-1 1 2-16,-1 1 0 16,0-1-2-16,-6-1 0 15,1 0 3-15,-2 0-5 0,-1 0 2 16,-2 0 0-16,-1 0-5 16,-3 0 7-16,-5 0-2 15,-6 0 0-15,-4 0-3 16,-3 0 3-16,-2 0 0 15,-3 0 3-15,-2 2-3 16,-5-1 0-16,-1 1 1 16,-4 0-1-16,-3-2 6 15,-1 0-7-15,-5 0 1 16,-1 0 0-16,-1 3 0 16,-2-3 13-16,0 0 22 15,0 0-1-15,0 0-30 16,0 0 13-16,0 2-17 15,0-2 3-15,0 1 0 0,0-1-3 16,0 1 0-16,0 2-1 16,0 2-19-16,0 5-20 15,0-3-75-15,-6 0-136 16,-12-7-355-16</inkml:trace>
  <inkml:trace contextRef="#ctx0" brushRef="#br0" timeOffset="78914.8647">9387 13014 274 0,'0'0'56'0,"0"0"-42"16,0 0 13-16,0 0 96 15,0 0-93-15,0 0 33 16,0 0-1-16,-5-19-58 0,5 13 3 15,0 1 22-15,0 4 18 16,0-2-8-16,0 3-11 16,0-4-4-16,0 1 2 15,0 1-10-15,0-1 9 16,0 1-1-16,0 2-15 16,0 0 24-16,0 0-29 15,0 0 0-15,0 0-8 16,0 0 6-16,0 9-2 15,0 6 0-15,0 4 1 16,0 1 2-16,0 2-3 16,-7-1 0-16,1-1 2 15,-3 0 6-15,-1 0-3 16,-3-4-5-16,0 1 8 0,-3-3 4 16,1-2-12-16,3-5 0 15,1-3 1-15,4 1 10 16,-2-4-11-16,3 1 0 15,0 0 4-15,5-2 6 16,-4 0-6-16,5 0 1 16,-2 0 1-16,2 0-4 15,0 0-4-15,0 0 1 16,0 0-10-16,0 0 11 16,0 0-1-16,0 0 0 15,0 0-12-15,0 0 15 0,2 0-2 16,10 0 3-1,1 0 5-15,2-2-10 0,2-3 2 16,-2-2 0-16,2-2 4 16,0-1-1-16,-2 0-3 15,-2-2 2-15,-1 0 3 16,-3-4-1-16,-3 0-4 16,-1 1 2-16,-1-2 4 15,-1-2-2-15,0 3-4 16,-3-1 0-16,0 4 7 15,0 1-8-15,0 5 1 16,0 0 0-16,0 6-8 16,0 1 12-16,0 0-6 0,0 0 2 15,0 3-20 1,-6 11 18-16,0 6 2 0,0 5 0 16,-1 0 6-16,0 3-6 15,-1 0 0-15,0-1-1 16,-1-1 6-16,-4-3-10 15,1 1 5-15,-6-5 0 16,-1 1 2-16,-10 2-1 16,-4-1-1-16,-8-1 0 15,1 1-20-15,-8 1-76 16,2-2-40-16,0-4 1 16,-1-7-169-16</inkml:trace>
  <inkml:trace contextRef="#ctx0" brushRef="#br0" timeOffset="84748.8512">9922 12168 462 0,'0'0'50'0,"0"0"23"16,0 0-57-16,0 0 57 16,0 0 21-16,0 0-74 15,0 0 25-15,0 0-16 16,-7-11-22-16,5 11 40 16,-2-2-32-16,1 2 3 15,-4 0 23-15,-1 0-41 16,-1 0 38-16,4 0-23 0,-3 0-12 15,2 3 15-15,1-1-14 16,1 3 4-16,-1-2-3 16,2 0 0-16,-4 2-5 15,1 3 0-15,-2-1 4 16,4 0-5-16,-2 2 1 16,0 2 0-16,-1-2 6 15,1 1-6-15,-1 0 0 16,3 1-1-16,1-3 3 15,0 4-9-15,3-2 16 16,-2 1-9-16,0 0 0 0,0-1 5 16,1 5-6-16,-3-2 1 15,2 3-3-15,0-2-3 16,1-1 12-16,1-2-6 16,0 1 0-16,0-3-3 15,0 1 3-15,0-2-1 16,0 1 10-16,0-1-13 15,0-2 4-15,0 2 0 16,0 0-10-16,0 1 16 16,0 3-6-16,-3 2 0 15,-2-1 9-15,2 1-12 16,2 0 3-16,-2 1 0 16,-3 2-2-16,4-2 8 0,-1-1-6 15,2-1 0 1,-2 2 1-16,1-1-6 15,-1-2 5-15,3-1 0 0,-1-3 0 16,1 2 4-16,0-1-4 16,0 0 0-16,0 4 3 15,0-1-9-15,0-2 6 16,0 3 0-16,0-2-1 16,0 1 10-16,0-1-9 15,0-2 0-15,0 1 0 16,0-1-6-16,0 2 6 15,0 0 0-15,0 0-2 16,0 0 11-16,0 1-9 0,0 1 0 16,0 1 2-1,0 0-4-15,1-2 2 0,2-1 0 16,0 2 0-16,0-1 8 16,-2 1-8-16,3 1 0 15,-4-5-2-15,6 4 2 16,-3-2 0-16,0-1 1 15,-2 1-1-15,2 0 6 16,-1 0-6-16,1 2 0 16,0-3 2-16,1 0-8 15,3-1 6-15,-5 2 0 16,4-2 0-16,-2 1 7 0,1 1-7 16,1 1 0-1,1-2 3-15,-1 2-9 0,-1-1 6 16,-1 0 0-16,4-1 2 15,-1-1 4-15,-1 1-6 16,0 0 0-16,2-3 1 16,-1 0-6-16,3 2 5 15,-2-1 0-15,1 0 1 16,1-1 4-16,1 0-7 16,1 0 2-16,1 0 0 15,1-3-1-15,0 1 1 16,0-2 0-16,2-2 0 15,-2 1 3-15,5-2-3 16,-1 2 0-16,1-1 3 16,1 1-6-16,-1 0 3 0,1 1 0 15,0-2-1-15,0 2 3 16,1 0-2-16,3-1 0 16,-3 1 6-16,7-3-8 15,2 0 2-15,2 0 0 16,9 0-7-16,5 0 8 15,5 0-2-15,2-3-19 16,4-2-69-16,-1 2-41 16,2 2-14-16,1-2-161 15</inkml:trace>
  <inkml:trace contextRef="#ctx0" brushRef="#br0" timeOffset="86350.1393">19968 12073 516 0,'0'0'80'0,"0"0"-27"0,0 0 10 16,0 0 25-16,0 0-16 16,0 0-28-16,16-9-36 15,-7 9 0-15,5 0-7 16,-2 0 6-16,0 8-4 15,1 2 10-15,-1 1-11 16,1 5-1-16,-3-2 7 16,0 6 0-16,-1 2-5 15,-2 2-3-15,-1 1 0 16,-1 2-6-16,2 4 8 16,-1 0-2-16,3 3 1 15,2 0 8-15,-1 0-10 0,-3 0 1 16,2-1 0-16,1-1-6 15,-3 2 7-15,0 1-1 16,-2-3 1-16,-2 2 6 16,-1-2-7-16,-2 1 11 15,0 1-2-15,0-3 28 16,0 0-36-16,0-1 3 16,0-3-4-16,0-1 13 15,-4 1-13-15,0-3 0 16,-1 1 3-16,1-4 2 15,-3 1-2-15,0-2 6 16,0-2 30-16,-1 0-26 16,-2-1 3-16,3 0-16 0,2 0 3 15,-2-1 1-15,-2-1-4 16,0-1 2-16,0-1-6 16,-3-1 20-16,1 0-15 15,1 1-1-15,-6-4 2 16,5 1-7-16,-4 1 6 15,3-2-1-15,-1 2 3 16,-2-1 3-16,1 1-6 16,3-3 0-16,2 0 7 15,-1-2-12-15,-1 1 10 16,-1 0-5-16,-3-1 0 16,-2 2 0-16,-3 0 0 0,-3 2 0 15,-1-3 4 1,-1 1-17-16,0 1-18 0,2-1-119 15,5-2-20-15,0-3-123 16</inkml:trace>
  <inkml:trace contextRef="#ctx0" brushRef="#br0" timeOffset="87281.8237">19101 13423 521 0,'0'0'212'0,"0"0"-160"15,0 0-50-15,0 0 20 16,0 0 76-16,0 0-55 16,0 0-24-16,84-24 17 15,-50 19-23-15,5 0 15 16,4 2-7-16,2-2-16 15,5 1 11-15,-1-1-9 16,-3 0-11-16,-3 0 7 16,-4 1-3-16,-8 1 0 15,-5 0 5-15,-9 3-3 16,-9 0-2-16,-6 0-4 16,-2 0-19-16,0 0-12 0,-7 0 8 15,-16 0-6 1,-10 0 8-16,-15 3-24 0,-7 6 16 15,-11 2-28-15,-1 1 37 16,6 1 5-16,9-4 19 16,14 1 11-16,13-3 13 15,10-3-13-15,9-1 12 16,6-3-13-16,0 0 21 16,3 0-26-16,17 0 40 15,10 0 73-15,9 0-93 16,9-11-14-16,6-2 10 15,1 1-12-15,-1 1-9 16,-6 0 0-16,-7 5 3 0,-8 3-12 16,-12 3 5-1,-6 0-22-15,-10 0-71 0,-5 6-66 16,0 6 5-16</inkml:trace>
  <inkml:trace contextRef="#ctx0" brushRef="#br0" timeOffset="96450.7756">11166 4373 212 0,'0'0'158'0,"0"0"-98"16,0 0-17-1,0 0-8-15,0 0 11 0,0 0 88 16,0 0-92-16,0 0-7 15,7-37-35-15,-7 37 0 16,0 0-1-16,1 0 15 16,3 0-20-16,4 2 7 15,-2 7-1-15,1 3 4 16,2 0 3-16,-3 1-7 16,0 1 3-16,0 0 10 15,0 2-3-15,0-3-10 16,0 0 0-16,1-1 2 15,-4-5-2-15,3-2 0 16,-1-3 2-16,7-2 10 16,0 0-12-16,5 0 4 0,7-10 9 15,1-7-1 1,1-2-10-16,-2-1-2 0,0 1 0 16,-2-1-1-16,-2 2 0 15,0 2-74-15,-2 0-120 16,-4 4-84-16</inkml:trace>
  <inkml:trace contextRef="#ctx0" brushRef="#br0" timeOffset="101200.579">18141 12011 439 0,'0'0'47'0,"0"0"9"16,0 0-12-16,0 0-3 15,0 0 31-15,0 0-17 16,0 0-32-16,0 0-4 16,0-3-5-16,0 3-13 15,0 3-1-15,-2 12 0 16,1 4 27-16,1 0-17 15,0-4 8-15,0 0 12 16,0-2-20-16,0-3 9 0,7-4-17 16,5 0 3-16,2-5-1 15,3-1 3-15,3 0 1 16,4-8 1-16,0-5-1 16,2-3-7-16,1-2-1 15,3-3 0-15,3-2-8 16,1-3-105-16,1 0-124 15</inkml:trace>
  <inkml:trace contextRef="#ctx0" brushRef="#br0" timeOffset="113481.989">6860 12098 149 0,'0'0'194'15,"0"0"-96"-15,0 0-51 16,0 0-22-16,0 0 24 0,0 0 19 16,0 0-20-1,0 0-24-15,17-59-23 0,-13 57 0 16,-1 0 7-16,0 2-1 16,0 0-7-16,3 0 0 15,-2 0 3-15,1 13-1 16,1 7 1-16,-2 6 31 15,1 2 5-15,-1 1-33 16,2-1 22-16,0-3-6 16,2-6-10-16,-1-5 8 15,3-5-19-15,-2-5 7 16,3-4 14-16,3 0-20 0,4-6 85 16,6-12-52-1,3-7-34-15,4-3 9 0,2-2-10 16,-3-1 0-16,3 2-4 15,-3 1-28-15,-2 5-73 16,-1 2-44-16,-5 1-102 16</inkml:trace>
  <inkml:trace contextRef="#ctx0" brushRef="#br0" timeOffset="120402.2551">14925 14933 377 0,'0'0'73'0,"0"0"25"15,0 0-63-15,0 0 18 0,0 0-14 16,0 0 32-16,0 0-30 16,0 0-20-16,-61-5 32 15,61 5-45-15,8 0-7 16,20-2 0-16,18 1 10 15,16-2-11-15,20 0 0 16,11 3 2-16,8 0 4 16,5 0-6-16,5 0 0 15,2 0-4-15,-1 3-119 16,-14-3-220-16</inkml:trace>
  <inkml:trace contextRef="#ctx0" brushRef="#br0" timeOffset="126298.8911">5564 4501 323 0,'0'0'90'0,"0"0"35"16,0 0-29-16,0 0 1 16,0 0-31-16,0 0 31 0,0 0-30 15,-94-45 22-15,73 45-17 16,3 0-41-16,-1 0 18 15,-2 14-14-15,-1 12-32 16,-1 7 32-16,-2 5-30 16,4 2 10-16,0 2 2 15,3 7-4-15,0-1-6 16,5 1-7-16,-2 0 0 16,6-6 14-16,6 3-13 15,1 0-1-15,2 4 0 16,0 8 2-16,8 1-2 15,17 5 0-15,8 3 2 16,18 5-13-16,14-4 11 0,22 1-3 16,19-7-6-16,19-8-39 15,20-7-8-15,13-11-41 16,27-5-47-16,21-4 4 16,15-4-64-16,14-7-77 15</inkml:trace>
  <inkml:trace contextRef="#ctx0" brushRef="#br0" timeOffset="127616.437">13559 4536 270 0,'0'0'204'15,"0"0"-105"-15,0 0-17 16,0 0-4-16,0 0 32 15,0 0-18-15,-36-48 17 0,36 48-57 16,0 0-36 0,0 0-15-16,0 4 11 0,9 13-12 15,7 3 15-15,1 6-3 16,4 3-9-16,-1 7-3 16,6 3 8-16,1 7 7 15,4 7-6-15,3 0-2 16,-1 6-7-16,-2 1 18 15,-2 1-17-15,-5 6-1 16,-5 0 0-16,-4 4 14 16,-6-3-12-16,-9 2-2 15,0-7 0-15,-15-2 9 16,-12-2-9-16,-5-2 0 16,-7-4 5-16,-6-5-5 15,-10-4 0-15,-8-6 0 0,-10-1-8 16,-6-1 6-1,-11-4-12-15,-2-3-55 0,-5-9-100 16,-3-11-33-16,3-9-225 16</inkml:trace>
  <inkml:trace contextRef="#ctx0" brushRef="#br0" timeOffset="128499.7623">12045 5835 788 0,'0'0'105'0,"0"0"-89"16,0 0-8-16,0 0 3 15,0 0-11-15,0 0 62 16,95-5 4-16,-23 3-13 15,10-5-50-15,9-3 6 16,9-2-4-16,-3 1 5 16,-3 2-10-16,-6-3 0 15,-14 3 4-15,-12 0-5 16,-12 3 1-16,-19 1 0 16,-13 2-6-16,-16 1 6 0,-2 2 0 15,-24 0 9-15,-27 0-4 16,-22 16-1-16,-24 10-4 15,-19 7 3-15,-6 4-7 16,-1 4 4-16,11-5 0 16,11 0 0-16,13-10 8 15,21-6-12-15,22-6 4 16,23-8 0-16,16-4 8 16,6-2-8-16,22 0 0 15,29 0 8-15,29-19 15 16,29-7 22-16,23-11-25 15,26-4-8-15,12-2-9 16,12 1 5-16,6 6-16 16,-12 4-15-16,-12 9-93 15,-33 8-215-15</inkml:trace>
  <inkml:trace contextRef="#ctx0" brushRef="#br0" timeOffset="162953.0689">7151 5732 441 0,'0'0'66'0,"0"0"-57"16,0 0-7-16,0 0 0 15,91-6 7-15,-54 1 50 0,9 0 23 16,8 2-30-16,9 0-20 15,10 0-10-15,12 3 3 16,6 0-8-16,4 0-7 16,8 0 15-16,8 0-21 15,5-3 7-15,8-1-11 16,1-1 9-16,0 0-7 16,8-3 10-16,4 1-7 15,5-2 0-15,7 0 4 16,3 1-8-16,-1 0 1 15,-1 1 0-15,-3 2 12 16,2 3 3-16,-1 2 24 16,1 0-8-16,-3 0-26 15,1 0-5-15,-4 0-2 16,-4 0 4-16,-4 0-9 0,-7 0 5 16,-14 0 0-16,-7 0 1 15,-9 0 3-15,-5 0 0 16,-7 0 6-16,-5 0-2 15,-13 0-5-15,-9 0-3 16,-10 0 0-16,-14 0 0 16,-12 0 0-16,-8 0 0 15,-12-1-6-15,-3-1 7 16,0 1-2-16,0-1-1 16,0 2-23-16,0 0 17 15,0 0-37-15,-9 0 35 16,-4 8-55-16,0 0-82 0,-3-4-189 15</inkml:trace>
  <inkml:trace contextRef="#ctx0" brushRef="#br0" timeOffset="190548.846">21407 8890 835 0,'0'0'7'0,"0"0"5"16,0 0 5-16,0 0-14 16,0 0 32-16,0 0-4 15,0 0-20-15,0 0 45 16,118 0-46-16,-51 0 10 0,13 0-4 16,13 0-14-1,8-4 12-15,6-4-14 0,-1 4 3 16,-11-1-1-1,-7 2 3-15,-13 1-5 0,-14 1 0 16,-15 1 5-16,-15 0-6 16,-12 0 1-16,-9 0-23 15,-10-3-11-15,0 1-15 16,-8 1-21-16,-19 1-115 16,-14 0-134-16</inkml:trace>
  <inkml:trace contextRef="#ctx0" brushRef="#br0" timeOffset="190799.8576">21513 8959 672 0,'0'0'136'0,"0"0"-130"15,0 0 7-15,96-10 59 16,-44 0 10-16,11-2-8 15,11 0-26-15,11 0-34 16,6 0-1-16,3 4-11 16,0 0 0-16,-6 5 4 15,-3 0-2-15,-7 1-8 16,-10 2-10-16,-6 0-99 16,-10 0-71-16,-9 0-164 0</inkml:trace>
  <inkml:trace contextRef="#ctx0" brushRef="#br0" timeOffset="257533.6354">21727 12553 0 0,'0'18'0'0,"-12"4"0"0,-20-12 0 0,16 21 0 15,14 3 0-15,-48 12 0 16,-1-5 0-16,1-41 0 16,6 54 0-16,-14-54 0 15,-2 0 0-15,-8 21 0 16,-13-21 0-16,-14 0 0 16,-26 0 0-16,-31 0 0 15,-32 4 0-15,-42 0 0 0,-30 13 0 16,-20 19 0-1,-22 23 0-15,-11 17 0 0,-16 11 0 16,-16-18 0-16,-14 3 0 16,-12-5 0-16,-3 1 0 15,-11-7 0-15,-14-3 0 16,-7-4 0-16,-7 8 0 16,-25 7 0-16,3 0 0 15,10-1 0-15,-12-7 0 16,15-16 0-16,16-1 0 15,-9-6 0-15,27-3 0 16,7 1 0-16,4 0 0 16,7 1 0-16,12 3 0 15,9 1 0-15,-1 3 0 16,13 4 0-16,9 0 0 0,13 2 0 16,17-3 0-16,12-1 0 15,14-2 0-15,21-3 0 16,21-7 0-16,23-5 0 15,3-4 0-15,15-4 0 16,15-21 0-16,12 3 0 16,21 3 0-16,19-1 0 15,5 10 0-15,18-4 0 16,9-1 0-16,16-3 0 16,16-4 0-16,21 0 0 15,33-3 0-15,0 0 0 16,0 0 0-16,0 0 0 0,0-7 0 15,0-1 0-15,0 0 0 16,6 2 0-16,17 2 0 16,5 1 0-16,8 2 0 15,7-1 0-15,11 1 0 16,-20 1 0-16,1 0 0 16,-3 0 0-16,1 0 0 15,3 0 0-15,2 0 0 16,6 0 0-16,7 0 0 15,7 0 0-15,6-2 0 16,10-12 0-16,9-9 0 16,12-13 0-16,12-14 0 0,8 11 0 15,3-6 0-15,1-2 0 16,-3 1 0-16,3-2 0 16,6-1 0-16,3-1 0 15,2-1 0-15,6 1 0 16,5-3 0-16,-2 2 0 15,-5-4 0-15,-2 5 0 16,-6-3 0-16,4 0 0 16,6-3 0-16,4-5 0 15,15-3 0-15,8-2 0 16,1 0 0-16,3 4 0 16,-2-1 0-16,1 4 0 15,13 2 0-15,12 1 0 16,13 0 0-16,5 3 0 15,4 6 0-15,5-3 0 0,2 4 0 16,17 1 0-16,4 2 0 16,8 1 0-16,8-2 0 15,8-4 0-15,19-3 0 16,9-10 0-16,10-8 0 16,-3-2 0-16,7-4 0 15,-4 5 0-15,-7 9 0 16,-10 4 0-16,-9 4 0 15,-13 3 0-15,-12 3 0 16,-15 0 0-16,-16 0 0 0,-9 2 0 16,0-2 0-1,-8-2 0-15,-7-1 0 0,-9 3 0 16,-13-3 0-16,-4-1 0 16,-2 1 0-16,-2 0 0 15,-4 0 0-15,-11 4 0 16,-14 2 0-16,-14 6 0 15,-19 9 0-15,-11 29 0 16,-14-6 0-16,-17-1 0 16,-16 2 0-16,-48-10 0 15,1 6 0-15,0 6 0 16,0 3 0-16,18 0 0 16,-9 20 0-16,-5 10 0 0,-2 7 0 15,-2 4 0 1,0-13 0-16,0 2 0 0,0-2 0 15,3 3 0-15,0-2 0 16,0 0 0-16,-1 0 0 16,3-3 0-16,0-2 0 15,3-2 0-15,0 1 0 16,1-2 0-16,3 1 0 16,0-22 0-16,-2 7 0 15,1 1 0-15,-5 1 0 16,-2 8 0-16,-4-3 0 15,0 1 0-15,0-2 0 16,-6 1 0-16,-15 8 0 16,-7-16 0-16,19 8 0 0,0 0 0 15,-12 0 0-15,-10 8 0 16,1-11 0-16,21-3 0 16,-9-5 0-16,5-3 0 15,-2 0 0-15,4 0 0 16,3-11 0-16,3-9 0 15,4-7 0-15,1-1 0 16,0 22 0-16,0-2 0 16,0 2 0-16,0 1 0 15,0-8 0-15,4-5 0 16,-1 7 0-16,0 5 0 16,-2-5 0-16,2-1 0 15,-3-1 0-15,0 4 0 0,0 0 0 16,-16 4 0-1,7 0 0-15,0 3 0 0,-7 2 0 16,-4 0 0-16,4 0 0 16,2-3 0-16,6 0 0 15,-2-3 0-15,7-4 0 16,0 0 0-16,3-1 0 16,-1 0 0-16,-4 2 0 15,0 2 0-15,-3 2 0 16,-2-1 0-16,3 5 0 15,-4-5 0-15,-1-1 0 16,-1 0 0-16,-1-7 0 0,-1-8 0 16,-4-1 0-1,8 16 0-15,-5 0 0 16,-14 0 0-16,-6-7 0 0,-4-1 0 16,-5-7 0-16,16 15 0 15,2-6 0-15,-2-1 0 16,4 1 0-16,14-1 0 15,-23 5 0-15,12-1 0 16,-7 3 0-16,3 3 0 16,-3 1 0-16,0 3 0 15,9 0 0-15,10 0 0 16,2 0 0-16,2 0 0 16,0 0 0-16,-9 0 0 15,3 0 0-15,4 0 0 16,2 5 0-16,-1 0 0 0,0-2 0 15,2 1 0-15,0 0 0 16,-1-1 0-16,0-3 0 16,-2 0 0-16,0 0 0 15,-3 0 0-15,-5 0 0 16,8 0 0-16,-13 0 0 16,11 0 0-16,-7 3 0 15,-10 0 0-15,17 1 0 16,-19 0 0-16,10 5 0 15,-8-6 0-15,21 3 0 16,-8-2 0-16,2-3 0 16,1 2 0-16,6 3 0 0,-2 1 0 15,4 5 0-15,-1-5 0 16,1 16 0-16,0-14 0 16,-2 16 0-16,1-18 0 15,-3 7 0-15,3 1 0 16,1-5 0-16,2 0 0 15,1-4 0-15,0-1 0 16,0-2 0-16,0 0 0 16,0-1 0-16,0 1 0 15,4 1 0-15,-1 0 0 16,0 3 0-16,2 0 0 16,-4 2 0-16,2-2 0 15,0-3 0-15,0-2 0 0,0-2 0 16,0 0 0-1,33-175 0 48,-33 148 0-47,0 21 0-16,0 2 0 15,-3 2 0-15,0-6 0 16,0 3 0-16,0 3 0 15,0 2 0-15,0 0 0 16,0 0 0-16,0 0 0 0,-6 0 0 16,3 4 0-16,0-1 0 15,2 1 0-15,1-1 0 16,0 0 0-16,0 1 0 16,0-1 0-16,0 1 0 15,0 2 0-15,1-2 0 16,-1-1 0-16,0 1 0 15,0-1 0-15,0-3 0 16,0 0 0-16,0 0 0 16,0 0 0-16,0 0 0 15,0-3 0-15,0-1 0 16,0-1 0-16,0 1 0 16,0 4 0-16,9 0 0 15,7 0 0-15,-7 0 0 16,14 0 0-16,7 3 0 0,4 0 0 15,5 0 0-15,-12-3 0 16,-27 0 0-16,3 0 0 16,1 0 0-16,-3 0 0 15,5 0 0-15,0 0 0 16,-6 0 0-16,0 0 0 16,-9 0 0-16,-4 0 0 15,-1 0 0-15,0 0 0 16,2 0 0-16,2-2 0 15,3-2 0-15,1-3 0 16,-1 0 0-16,4-2 0 16,-2-1 0-16,1 3 0 0,0-1 0 15,1 2 0-15,1 3 0 16,-1-7 0-16,3 3 0 16,0-2 0-16,0 1 0 15,6 0 0-15,19 4 0 16,-10 0 0-16,23 2 0 15,12 1 0-15,-2 1 0 16,10 0 0-16,-16 1 0 16,0 18 0-16,-5-11 0 15,-6 9 0-15,-31-2 0 16,41 2 0-16,-41 10 0 16,38 1 0-16,1 2 0 15,-37 1 0-15,41 8 0 16,8-1 0-16,16-12 0 15,-12 2 0-15,9 1 0 0,13 4 0 16,8 4 0-16,11 0 0 16,6 2 0-16,11 1 0 15,11 3 0-15,9 3 0 16,2 2 0-16,-5 4 0 16,-6 0 0-16,-10 2 0 15,-7 0 0-15,-8-6 0 16,-9 0 0-16,-11-8 0 15,-6 0 0-15,-12-5 0 16,-11-5 0-16,-7-5 0 16,-43-25 0-16,0 0 0 15,7 2 0-15,-2-1 0 0,-2-1 0 16,11 3 0-16,-6-3 0 16,-2-23 0-16,-6-13 0 15,0-11 0-15,0 2 0 16,-6 45 0-16,-3-37 0 15,-3 37 0-15,3-7 0 16,0-1 0-16,-3-1 0 16,2-10 0-16,1 1 0 15,-1 2 0-15,3 3 0 16,1 0 0-16,-1 0 0 16,4 1 0-16,-3 0 0 15,3 0 0-15,0 0 0 16,0 0 0-16,1 0 0 0,2 0 0 15,-1 0 0-15,1-1 0 16,0 1 0-16,0 1 0 16,0-2 0-16,0-4 0 15,0 8 0-15,0 0 0 16,0 1 0-16,1 5 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04:50.122"/>
    </inkml:context>
    <inkml:brush xml:id="br0">
      <inkml:brushProperty name="width" value="0.05292" units="cm"/>
      <inkml:brushProperty name="height" value="0.05292" units="cm"/>
      <inkml:brushProperty name="color" value="#FF0000"/>
    </inkml:brush>
  </inkml:definitions>
  <inkml:trace contextRef="#ctx0" brushRef="#br0">11939 4461 86 0,'0'0'68'0,"0"0"-49"16,0 0-4-16,0 0-3 16,0 0 39-16,0 0 35 15,0 0-36-15,0 0-23 16,0-10-26-16,0 8 4 0,0 1-8 15,0 1 3-15,0 0-54 16,0 0-68-16,0 0-112 16</inkml:trace>
  <inkml:trace contextRef="#ctx0" brushRef="#br0" timeOffset="3259.8964">7175 3979 390 0,'0'0'85'0,"0"0"-40"0,0 0 24 16,0 0-21-16,0 0 5 15,0 0 6-15,-3-16-23 16,3 12-8-16,0 0-8 16,0 2-13-16,0 2 44 15,0-3-5-15,-3 3-33 16,3 0-6-16,0 0-7 15,0 0 0-15,0 13-3 16,0 3 15-16,0 1-15 16,0 0 8-16,0 1-3 15,0 3 14-15,0-2-9 0,0 5 3 16,0-2-6-16,0 1 1 16,0-3 16-16,0 3-17 15,0-1 1-15,0 0 23 16,0 0-27-16,0 0 13 15,0-1-8-15,0 3 3 16,0-4-8-16,3 3-1 16,0-3 1-16,-2 1 6 15,1 1-5-15,1-3-2 16,-2-1 2-16,1-2 5 16,-1 1-2-16,1-2-3 15,-1-1-1-15,1 0 6 16,-2-1 0-16,0-1-7 15,1 1 1-15,-1 0 8 0,0 1-9 16,0 2 0-16,0 0 4 16,2 3-6-16,-1-2 8 15,2 1-6-15,-1-1 0 16,0 0 2-16,0 1-2 16,-2-2 0-16,3 1 2 15,-3-3-9-15,0 1 14 16,0 1-3-16,0-4-4 15,0 5 9-15,0 1 0 16,0-4-9-16,0 3 9 16,0 2-8-16,0-4 7 15,0 2-8-15,0-3 13 0,0 1-4 16,0 0-8 0,0-1 6-16,0 0-7 0,0-2 11 15,0 2-5-15,0 2-6 16,0 0 7-16,0 1-6 15,0-2 11-15,0 2-12 16,0 0 1-16,0 2 0 16,0 0 5-16,0-2-1 15,0 0 0-15,0 2-3 16,0-1-3-16,0 1 1 0,0-2 0 16,0 0 3-1,0 0 2-15,0-1-5 0,0 1 5 16,0 2 7-16,0-4-16 15,0 2 4-15,3 0 0 16,-1 0 8-16,-1-2-4 16,1 2-4-16,1-3 0 15,-2 0 7-15,1-1-7 16,1-1 0-16,-2-3 3 16,3 1-5-16,-3-2 5 15,1-1-3-15,0 0 0 16,-2 0 4-16,0 0 1 15,0 0-5-15,0-1 0 16,0 3-5-16,0-3 8 16,0 1-3-16,0 0 0 15,0 0 12-15,0-2-7 0,0 2-5 16,0-5 0-16,0 0-6 16,0-1 14-16,0-1-8 15,0 0 8-15,0 0-2 16,0 0 2-16,-2 0-8 15,-1 0-4-15,-1-10 1 16,4-3-57-16,0 1-117 16,0-4-229-16</inkml:trace>
  <inkml:trace contextRef="#ctx0" brushRef="#br0" timeOffset="5395.6774">7464 5528 379 0,'0'0'95'0,"0"0"-75"16,0 0 8-16,0 0 42 15,0 0 39-15,0 0-53 16,-6 0-24-16,6 0-27 16,0 0 15-16,0 0-17 15,0 0 8-15,0 0-2 16,0 0 2-16,0 2-8 16,0 3-3-16,5 0 0 15,8 0 18-15,0 0-9 16,7-4 2-16,-5 0 2 15,10 1-5-15,2-2-1 16,1 0-7-16,4 0 2 0,-4 0 4 16,3 0-1-1,1 0-5-15,-1-3 3 0,0 0 4 16,1 2-6-16,-2-1-1 16,4 2-3-16,-1 0 0 15,0 0 3-15,3 0 0 16,-1 0 4-16,1 0-4 15,-2-3 0-15,-1 3-1 16,3 0 4-16,-5 0-3 16,1 0 0-16,-4 0 4 15,0 0-4-15,-3 0 8 16,-1 0-8-16,-2 0 3 16,-2 0-2-16,2 0 14 15,1 0-15-15,2 0 12 0,-3 0 9 16,4 0-20-16,1 0 12 15,1 0-7-15,0 0-2 16,1-2 15-16,2 0-14 16,-1-1 12-16,1 0 8 15,5-1-17-15,-1-3 11 16,6 2-11-16,-2 0-2 16,-2-2 14-16,-3 4-18 15,-4 0 10-15,-3 0-12 16,-5 0 6-16,-1 2 2 15,0-1-8-15,2-1 9 16,0 1-5-16,2 2-1 16,3-3 3-16,2 1-6 0,1-2 5 15,3 1-5-15,2-2 0 16,-2 0 0-16,2-1-3 16,-2 0 15-16,-1 2-12 15,-3 2 0-15,0-3-1 16,0 2 1-16,-2 3 0 15,2-3 8-15,-3-1-18 16,1 3 14-16,0-1-4 16,-1 0 1-16,1 1 8 15,1-1-16-15,-1 0 7 16,1 0 0-16,3-1 3 16,-2 0-1-16,-3 1-2 15,2 0 0-15,-4-1 5 16,-1 2-11-16,-2 0 6 0,-1-1 0 15,0 2-4-15,0-1 8 16,-2-1-4-16,0 0 0 16,2 2 1-16,0-3-1 15,2 3 0-15,5 0 2 16,-4 0-14-16,1 0 23 16,-2 0-11-16,-1 0 0 15,-1 0 2-15,1 0-7 16,-2 0 5-16,3 0 0 15,0 0-7-15,-2-2 17 16,1 1-10-16,3-1 0 16,2 1 6-16,0 1-15 15,2 0 8-15,0 0 1 0,2-1 8 16,1 1-8-16,-2 0 0 16,1 0 6-16,0 0-5 15,1 0-1-15,-3 0 1 16,3 0 8-16,-2 0-18 15,1 0 24-15,-1 0-15 16,-2 0 0-16,2 2 8 16,-3 1-6-16,-1-1-2 15,-4 3 1-15,5 0-2 16,-2-1 6-16,2-1-4 16,-2 4-1-16,-4-2 7 15,0-1-5-15,0 0-2 0,-3 1 0 16,1-3-2-16,-1 1 2 15,3 2 0-15,0-3 4 16,-1 2 1-16,-3 1-9 16,2-2 4-16,-2 1 0 15,1-1-7-15,-5 2 12 16,1-1-5-16,-4-2 4 16,-1 1 0-16,1-1-8 15,-1-1 4-15,-1 1 0 16,2-2 0-16,-2 2 6 15,-2-2-6-15,0 1 0 16,-3-1 3-16,1 0-8 16,0 4 5-16,-1 3-56 15,-3 1-90-15,0-3-212 16</inkml:trace>
  <inkml:trace contextRef="#ctx0" brushRef="#br0" timeOffset="10459.8872">9286 3001 282 0,'0'0'159'0,"0"0"-130"0,0 0 13 16,0 0 23-16,0 0 13 15,0 0 12-15,0 0-43 16,0 0-6-16,0-67 20 16,0 62-16-16,0 1-9 15,0 0 16-15,0 2-11 16,0 2-5-16,0 0 11 15,0 0-44-15,0 0-6 16,0 0-2-16,0 7-4 16,0 8 0-16,0 2 10 15,0 0-1-15,0 2 0 16,5 4 9-16,-3 0-9 16,1 4 0-16,1-1 4 0,1 1 4 15,1-1-8-15,-1-1 3 16,3 3-8-16,-2-3 13 15,-1-1-8-15,-1-1 0 16,-1-3 4-16,1-4-8 16,0 0 4-16,0-6 0 15,-1-2 0-15,-3-5 17 16,0-2-23-16,3-1 6 16,-3 0-15-16,1 0 2 15,1 0-125-15,-2-4-61 16,1-13-421-16</inkml:trace>
  <inkml:trace contextRef="#ctx0" brushRef="#br0" timeOffset="10880.0913">9566 3087 230 0,'0'0'346'15,"0"0"-293"-15,0 0 17 0,0 0-19 16,0 0-18 0,0 0 15-16,0 19-24 0,0-5 26 15,-2 3-8-15,-2 0-10 16,1 0 20-16,0 0-18 15,1 2-18-15,-2 0 21 16,4 1-29-16,0-3 2 16,0 4-1-16,0 0-1 15,0-1-8-15,0 2 0 16,0-2 2-16,0 0 4 16,0-2-6-16,3-3 4 15,-2-2-9-15,2-4 12 16,-1 0-8-16,-2-4 1 15,0-2-2-15,3-3-9 0,-3 0-68 16,0 0-73-16,0 0-6 16,-3-5-502-16</inkml:trace>
  <inkml:trace contextRef="#ctx0" brushRef="#br0" timeOffset="11577.8472">9165 3238 498 0,'0'0'60'0,"0"0"12"15,0 0-7-15,0 0 18 16,0 0-47-16,0 0-17 16,-2-3-19-16,2 9 4 15,6 8 18-15,3 2-4 16,-1 2 3-16,4 2 19 0,1 1-10 15,-3 1 0-15,5 1 12 16,-3-2-40-16,3 0 22 16,0 1-2-16,0-2-20 15,1 1 21-15,2 1-20 16,0 1 0-16,3 0 7 16,-2 2-2-16,1-2-8 15,-1 2 0-15,0-1 5 16,-1-3-4-16,-1-3-1 15,1-2 0-15,-2-3 2 16,1-1 4-16,-1-2-6 16,-1-4 0-16,0-1 6 15,-5-5-7-15,0 0 2 16,1 0-1-16,-2 0 31 16,4-9-30-16,1-6 31 0,1-2-27 15,0-6-2-15,1-2 14 16,1-4-15-16,0-3 0 15,-1 0 1-15,4-2 6 16,-1 0-8-16,0 0-1 16,-2 2 3-16,-3 0-4 15,1 4 1-15,-3 5 0 16,-2 3-2-16,0 5 2 16,-5 2-12-16,3 5-63 15,-7 2-127-15,-1 3-140 16</inkml:trace>
  <inkml:trace contextRef="#ctx0" brushRef="#br0" timeOffset="12170.8959">9357 3259 130 0,'0'0'315'15,"0"0"-246"-15,0 0-32 16,0 0-2-16,0 0-25 16,0 0 16-16,0-1 40 15,0 11-13-15,3 2-14 16,3 5 1-16,1 5-20 15,0 0 4-15,3 1-24 16,-3 5 24-16,-1-3-24 16,3 3 0-16,-5-3 2 15,1 0 1-15,0-3-6 16,-2-2-51-16,-3-6-86 16,0-6-154-16</inkml:trace>
  <inkml:trace contextRef="#ctx0" brushRef="#br0" timeOffset="12680.109">9517 3217 178 0,'0'0'212'16,"0"0"-103"-16,0 0-7 16,0 0 18-16,0 0-44 15,0 0-43-15,0-4-21 16,0 12-12-16,0 8 40 0,3 3-30 16,1 2 18-16,1 4-23 15,0 1 13-15,-1 3-1 16,1-2-10-16,0 1 0 15,-2-6-7-15,0 0 0 16,0-5 6-16,2-3-4 16,-1-1-2-16,-3-4 0 15,0-1 10-15,1-3-17 16,0-2 7-16,-1-3-116 16,-1 0-8-16,0 0-239 15</inkml:trace>
  <inkml:trace contextRef="#ctx0" brushRef="#br0" timeOffset="16126.1">11417 5495 326 0,'0'0'182'0,"0"0"-130"16,0 0 17-16,0 0 17 15,0 0-14-15,0 0 3 16,1 0-32-16,-1 0 10 16,0 0-22-16,0 0 12 15,0 0-11-15,0 0-27 16,0 0-4-16,2 0-1 0,1 3 0 16,-1-2-8-1,6 0 16-15,0 0-8 0,3-1 6 16,2 0 7-16,-2 0-7 15,1 0-6-15,2 0 1 16,1-1 10-16,-2-4-7 16,0-1-1-16,-1 1-1 15,2-3 5-15,-2 2-12 16,0-3 5-16,0 1 0 16,-3-1 7-16,0 1-1 15,-1-2-5-15,-3 3 13 16,4-3-9-16,-4 0 5 0,0 1-10 15,3-1 7-15,-2 0 3 16,-2 1-7-16,1 0-3 16,-1 3 0-16,0-4 15 15,1 3-15-15,0-2 0 16,-2 0 1-16,0 1 0 16,-3-2 6-16,1 0-7 15,-1 1 3-15,0-1 8 16,0 3-18-16,2-3 7 15,-2 4 0-15,0-2 0 16,0 3 5-16,0 0-5 16,0 0 0-16,0 3 3 15,0-1-3-15,0 1 0 16,0 1 0-16,1-1-7 16,-1 2 10-16,2 0-3 0,-2 0 0 15,0 0-10-15,0 0 8 16,0 0-13-16,0 0 7 15,1 0 1-15,1 0 8 16,1 2-1-16,-2 4 0 16,0 1 3-16,-1 0-7 15,3 3 4-15,-1-1 0 16,-1 2-5-16,-1 0 11 16,0-2-6-16,0 2 0 15,0-2 3-15,0-1-12 0,0 1 0 16,0-2-24-1,0 0-8-15,0 0-36 0,-10 4-20 16,1-4-42-16,-4 0-225 16</inkml:trace>
  <inkml:trace contextRef="#ctx0" brushRef="#br0" timeOffset="64708.9435">6656 4260 89 0,'0'0'422'0,"0"0"-356"0,0 0-32 15,0 0 50-15,0 0 0 16,0 0 33-16,0 0-52 15,0 0-39-15,0 0 8 16,1 0-12-16,1 0-8 16,-1 0 2-16,5 0-13 15,2 0 4-15,5-2-6 16,2-1 1-16,0 3 6 16,4 0-8-16,1 0 3 15,0-2-10-15,-1 2 18 16,0 0-11-16,-3 0 0 0,1 0 0 15,0 0-7-15,-5 5 7 16,2 3 0-16,-2 0-5 16,0 0 9-16,-2-2-4 15,-1 2 0-15,-1-2 0 16,-2 3 1-16,5-4-1 16,-2 4 0-16,1-2 1 15,1-1 2-15,-2 1-3 16,0 0 0-16,3 0 4 15,-4 0-11-15,-1 0 8 16,-1-1-1-16,0 1 0 16,-3-1 0-16,3 0-1 15,-3 1 1-15,0-1 0 0,0 0-5 16,0 4 11 0,2-3-4-16,-1 4-2 0,-1-2-3 15,0 4 3-15,0 1 0 16,0 2 0-16,-2 1-5 15,1 0 5-15,-1 0 0 16,1-2 5-16,1-1-1 16,-1-1-4-16,3-3 0 15,0-1 4-15,-1-1-8 16,2-1 8-16,-1-1-4 16,-2-1 2-16,-1 2-1 15,0 0-1-15,1 3 3 0,0-1-3 16,-2 5 12-1,2-1-6-15,-1 0-6 0,1 3 3 16,0-1 2-16,0 3-5 16,-2-4 0-16,1 2 5 15,1-4-8-15,-3 2 3 16,5-3 0-16,-1 1-1 16,-3-1 5-16,1-1-5 15,-2 0 2-15,0 1 4 16,3-3-5-16,0 4 3 15,-3-1-3-15,1 0 0 16,1 3 5-16,1-1 7 16,-2 1-6-16,2-1-4 15,0 2-4-15,0-1 6 16,-1 0-4-16,2-3 0 0,-3 0 7 16,2 1-5-16,-1 1-2 15,-2 1-2-15,3 0-2 16,-3 3 7-16,0 0-3 15,0 0 0-15,0 2 1 16,0-2-1-16,0 0 0 16,0 0 1-16,0 0-1 15,0 0 0-15,-5 0 2 16,1 0-4-16,-2-1 7 16,2 1-5-16,-2-2 0 15,1-2 0-15,-2 1 2 16,4-2-2-16,-3 0 0 0,0 0-6 15,-2 2 8-15,1-1-2 16,-2 1 2-16,2-3-2 16,-4 1 4-16,2-1-8 15,-1 3 11-15,1-3-13 16,-3 0 7-16,3 0-2 16,-2 0 1-16,0-1 0 15,0 0 0-15,-1-1 0 16,3 1 0-16,0-3-1 15,0 1 4-15,-1 1-3 16,1-4 0-16,1 2 1 16,-2 0-3-16,-3 1 10 15,-1-2-8-15,1 2 0 0,-1-1 4 16,0 0-8-16,-2-1-1 16,2 2 5-16,-1-2 1 15,1-1-1-15,1 0 6 16,1 0-7-16,-3-1 4 15,3 2-3-15,-4-1 0 16,2 1 4-16,-2-1-15 16,1 0 11-16,-6 1 0 15,4 0-2-15,1 2 12 16,-2 1-11-16,0-1 1 16,-1-1 0-16,-3 2 0 15,2-4-5-15,-1 0 5 16,-1-2 3-16,1 4 0 15,-2-5 1-15,1 2-4 0,0-1 2 16,1 0-3-16,-1-1 1 16,-2 3-1-16,3-1-6 15,0-1 2-15,0 2 5 16,-1 3 0-16,1-4 5 16,-6 4-1-16,3-2-4 15,-1 0 0-15,0-2 0 16,2 1 2-16,1 0-2 15,-4 0 0-15,0 0-1 16,-1-2 0-16,2 0 1 16,2 0 0-16,-4-1 1 15,3-1 3-15,-4 1-4 16,3 1 0-16,-1-1 2 0,-2 1-6 16,1 1 4-16,-7-1 0 15,4 2-3-15,-6 2 8 16,2-3-5-16,1-1 0 15,-1 4 0-15,4-4-2 16,0-2 4-16,0 2 0 16,2-2 1-16,1 1-6 15,-1-2 8-15,-2 2-4 16,3-2 6-16,-2 1-9 16,-1 1 2-16,5 0 0 15,-6-2-8-15,1 0 22 16,0 0-14-16,-1 0 2 0,0 0-1 15,-2 1 12 1,0 1-13-16,2-2 2 0,0 1 8 16,1-1-9-1,3 0 2-15,1 0 0 0,-2 0 1 16,1 0 3-16,-1 0-7 16,0 0 3-16,-2 0 4 15,-2 0-3-15,1 0 4 16,0 0-8-16,-1 1 0 15,-2-1 3-15,4 0 0 16,-4 0-2-16,-3 0 3 16,1 0-1-16,-1 0-1 0,-2 0-2 15,-2 0 0-15,3 1-6 16,-1 1 6 0,-1-1 0-16,-5 2 7 0,2-2-7 15,-3 3 0 1,5-3 13-16,-2 3-8 0,-3 1-10 15,-5 2 0-15,-4-1 5 16,7-1 15-16,8-5-2 16,1 0-6-16,-3 1-7 15,-1 0 7-15,3 1-7 16,4-2 5-16,6 0-2 16,0 0-3-16,-1 0 2 15,-6 0-2-15,5 0 1 16,-2 2-1-16,3-2 0 15,3 0-1-15,-2 0 13 0,1 0-22 16,1 0 20-16,1 0-10 16,5 0 11-16,-4 0-6 15,1-11-5-15,-2 0 0 16,0-1 0-16,0-2-1 16,-4-3 1-16,3 1 0 15,-2-1 2-15,-3 1 5 16,3 2-7-16,-1 0 0 15,-1 2 8-15,4-1-11 16,0 1 5-16,-2-2-2 16,1-1 1-16,1 1-1 15,0-1 0-15,0 1 0 0,1-3 5 16,-3 2-10-16,2 1 7 16,-2-1-2-1,5 1 0-15,2 1 3 0,-2 0-5 16,4 0 2-16,0 3-2 15,4-1 1-15,0 0 2 16,3 0 0-16,0-2-1 16,-1 1-3-16,5-2 3 15,-4-3 0-15,0 0 3 16,-1 1-9-16,0 0 7 16,-1-1-1-16,-1 1 0 15,1 1 9-15,1 3-11 16,0 0 2-16,3 0 0 0,-1 2-4 15,1-5 7-15,-1 1-3 16,-1 0 0-16,2-3 5 16,-1-1-7-16,2-1 2 15,-2-2 0-15,1 3-6 16,3-1 12-16,-3 2 0 16,5 0-6-16,-1 0-4 15,-2 3 4-15,4-1-2 16,0 3 3-16,0-2-1 15,1 1 0-15,1-2 2 16,0 1-2-16,-1 0 3 16,-1-1-5-16,0-2 2 15,0 1 0-15,3-4-2 16,-4 1 3-16,5-1-1 16,-4 1 0-16,2-1 6 0,-1 0-7 15,1 0 1-15,-2-1 0 16,6 1-8-16,-3 0 8 15,0-2 0-15,3 3 0 16,0 0 9-16,0 1-19 16,0 5 5-16,0 0 5 15,0 1 2-15,0 3 0 16,0 1-2-16,0-1 0 16,0 1-3-16,0 0 3 15,0 0-2-15,0-4 6 16,6 1-10-16,0-1 6 0,0 1 0 15,-1-5 0-15,3 5 1 16,1-4-3-16,0 1 2 16,5-1-4-16,-3 3 4 15,0 3 0-15,-3 1 0 16,6 0-5-16,-3 3 11 16,-2-3-12-16,1 3 3 15,-1 0 3-15,2 2 4 16,0-4-3-16,1 2-1 15,2 0 0-15,5-3 0 16,2-1 0-16,6-1 0 16,-2-1 0-16,3-2-7 15,0 1 7-15,0 1 0 0,2 1 6 16,0 2-4 0,-2-1-4-16,2 1 2 0,-5 1 0 15,5 3-3-15,-2-2 6 16,2 2-3-16,1-2 0 15,2 0 9-15,0-1-10 16,4 1 1-16,2 2-7 16,1-4-2-16,1 1 11 15,-1 2-2-15,0-3 0 16,-1 3 5-16,4 1-6 16,2 0 1-16,1 1-4 15,-1-2-2-15,4 1 6 16,-7 0 0-16,1 0-2 0,-3 0 8 15,1 2-6-15,0-1 0 16,0 1 2-16,1 1-3 16,-5 1 5-16,0 0-2 15,-4 0-2-15,3 0-21 16,-2 0 19-16,5 0 2 16,-2 0-1-16,0 0-11 15,1 0 12-15,6 3 0 16,0 1-5-16,-2 1 0 15,5-1-1-15,-5-2 2 16,0 0-18-16,1-1 11 16,0 1 9-16,-4-2 2 15,3 0 0-15,-1 0 5 16,-2 0-18-16,0 0 13 0,-4 0 0 16,3 0 2-16,-5 0-2 15,3 0 0-15,-2 0-8 16,-1-2-2-16,-2 2 1 15,-1 0-1-15,-2 0 8 16,-1 0-5-16,-2 0 1 16,2 0 6-16,-3 0 0 15,2 0 3-15,-1 0-8 16,3 0 5-16,1 0 0 16,-1 0-2-16,2 0 2 15,4 0 0-15,-1 0 1 16,1-3 8-16,1 1-9 15,2-2 0-15,0 1 2 0,0 3-9 16,1-1 10-16,-2 1-3 16,-1 0 0-16,-4 0-2 15,1 0 2-15,1 0 0 16,-4 0 0-16,4 0-2 16,2-1 3-16,-1 0-1 15,-1-4 0-15,1 4 3 16,-2-4-3-16,-1 2 0 15,-1 2 1-15,0 0-7 16,0 1 6-16,-2 0 0 16,-3 0 2-16,2 0 2 15,-2 0-6-15,1 0 2 0,2 0 0 16,-1 5-6-16,3-2 6 16,-2 2 0-16,2-2-5 15,0-1 11-15,-2-1-7 16,2 2 1-16,0-3 0 15,-2 0-1-15,-4 3 1 16,-2-3 0-16,1 1-1 16,-1-1 7-16,-1 0-6 15,0 1 0-15,1-1 0 16,0 0 0-16,4 0 0 16,-1 0 0-16,2 0-2 15,0 0 2-15,1 1 0 16,1 1 0-16,-5 1 8 0,-1 0-16 15,-1 0 8-15,-3 0 0 16,-2 1-8-16,-2-2 15 16,3 0-8-16,-4 0 1 15,-1 0 0-15,4-1-4 16,-4 0 9-16,2 1-5 16,0-1 0-16,-3-1 1 15,2 2-3-15,-3-2 2 16,4 0 0-16,0 0-2 15,-2 0 2-15,1 0 0 16,-1 0 2-16,3 0-1 16,-2 0-1-16,4 0 0 15,-2 0 1-15,2 0-1 16,-3 0 0-16,1 0 0 0,2 0-6 16,-5 0 13-16,4 0-8 15,-5 5 1-15,-9-3-233 16,-3-2-455-16</inkml:trace>
  <inkml:trace contextRef="#ctx0" brushRef="#br0" timeOffset="78726.9984">2396 5551 275 0,'0'0'165'0,"0"0"-103"16,0 0 8-16,0 0 3 15,0 0 28-15,0 0-23 16,0 0 17-16,-16-14-12 0,16 14-50 15,0 0-16 1,0 0 11-16,0 0-17 0,0 0-8 16,0 0 4-1,0 0 3-15,0 0-20 0,0 0 9 16,0 0 1-16,0 0-5 16,11 0 19-16,1 0-11 15,2 0 3-15,2 0 3 16,-1 0-8-16,3 0-1 15,1 0 0-15,4 0-2 16,2 1 7-16,3-1-5 16,2 2 0-16,0 0 3 15,4-2-3-15,1 0 0 16,-1 0 2-16,0 0-4 0,-1 0 3 16,1 0-1-16,-3 0 0 15,2 0 5-15,-3 0-5 16,0 0 0-16,0 0 0 15,0-4-4-15,-1 1 8 16,3 2-4-16,-1-2 0 16,-1 2-3-16,-2-1 1 15,-2 2 2-15,4 0 0 16,-2 0-2-16,2-3 4 16,0 3-2-16,0 0 7 15,-1 0-1-15,-3 0-8 16,-1 0 2-16,-1 0-2 15,-3 0-6-15,3 0 11 0,-2 0-3 16,2 0 0 0,-3 0 7-16,3 0-8 0,-3 0 1 15,2 0 0 1,1 0 0-16,3 0 9 0,3 0-8 16,1 0 0-16,2 0 8 15,3 0-6-15,1-4-3 16,2 0 0-16,0 0-3 15,1 2 10-15,-4-1-7 16,1-1 0-16,-1 1 2 16,2 2-2-16,-1-3 0 15,0 2 3-15,2-1-4 0,-2-1 5 16,3 3-4 0,-4-1 0-16,-2 0-3 0,2 1 3 15,-3-1 0-15,2 1 7 16,-6 1-18-16,-2 0 12 15,6 0-1-15,-3 0 2 16,-2 0 5-16,-1 0-7 16,-2 0 0-16,0 0 2 15,4 0-2-15,-1 0 1 16,0 0-1-16,-5 0 0 16,-2 0 5-16,1 0-7 15,2 0 2-15,0 0 0 16,3 0 6-16,-2 0-3 15,-1 0-3-15,1 0 0 16,3 0 7-16,2 0-7 0,3 0 0 16,1 0 3-16,-1 0-13 15,1 0 15-15,1 0-5 16,-2 0 0-16,-2 0 4 16,1 0-4-16,4 0 0 15,2 0 2-15,-2 0-8 16,6 0 15-16,1 0-9 15,-1 0 0-15,-1 0-1 16,1 0 1-16,-3 0-3 16,-2 0 5-16,-1 3-2 15,0-2 0-15,-2 1 4 16,-1 0-6-16,0 1 6 0,-5-1-4 16,3 1 0-1,-2-2 0-15,-4 2-3 0,-4-1 4 16,-5-1-1-16,2 1 1 15,-3-1 3-15,1 3-4 16,-2-1 0-16,-2-1 3 16,-2 1-9-16,0-1 6 15,4 1 0-15,-3 1 0 16,1-4 10-16,2 3-15 16,0-3 5-16,5 3 0 15,-2-2-8-15,-1 2 16 16,0 0-8-16,1-1 0 15,1-2 9-15,-2 0-9 0,1 2 0 16,1-2 6 0,-4 3-9-16,0-3 3 0,2 0 0 15,-2 2 3-15,2-2 6 16,-2 1-18-16,5-1 6 16,2 0 3-16,-3 2 38 15,1-2-31-15,-2 1-7 16,0-1 3-16,-3 1 7 15,1 1-14-15,1-2 4 16,2 0 0-16,1 0 15 16,1 0-8-16,-1 0-4 15,-1 0-3-15,-3 0 11 16,4 0-14-16,-4 0 3 16,2 0 0-16,-5 0 2 0,-2 0-2 15,2 0 3-15,-3 0-3 16,3 0-2-16,-5 0 2 15,1 0 0-15,1 0 3 16,-2 0-10-16,7 0 15 16,2 0-6-16,-2 0 12 15,9 0-5-15,-6 0-5 16,3 0-4-16,0 3 0 16,-8-3 2-16,6 2 0 15,-8-2-2-15,-1 0 0 16,-3 0 6-16,-2 0-11 15,1 2 5-15,-2-1 0 16,1 4-3-16,1-5 10 0,0 3-6 16,-1-2-1-16,2-1 0 15,0 0-4-15,-2 0 4 16,1 3 0-16,4-3-3 16,0 2 8-16,-2 0-1 15,1-1-4-15,2 2-2 16,-1 0-1-16,0-2 3 15,3 2 0-15,0-1-3 16,2 0 8-16,2 1-5 16,-1 1 0-16,1-1 4 15,-1 0-8-15,0 0 4 16,0 0 0-16,0 0-3 0,-5-1 8 16,-1 1-5-16,-3-3 0 15,2 1 6-15,-2-1-9 16,-2 0 3-16,-1 0 0 15,0 0-3-15,1 0 10 16,2 0-6-16,0 0-1 16,-1 0 5-16,-2 0-5 15,3 0 0-15,-2 0 0 16,-1 0-2-16,1 2 2 16,0 1 0-16,-1-2-2 15,0 1 8-15,-3 5-12 16,6 0-12-16,-5 4-78 15,-1 1-68-15,0-5-187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7:12:11.7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1422 7911 114 0,'0'0'121'0,"0"0"-105"0,0 0-5 16,0 0-5-16,0 0 11 15,0 0 2-15,0 0-14 16,0 0 4-16,-2-3 3 16,2 3 22-16,0 0 6 15,0 0-21-15,0 0-14 16,0 0-3-16,0 0-4 15,0 0 0-15,0 0-175 16</inkml:trace>
  <inkml:trace contextRef="#ctx0" brushRef="#br0" timeOffset="469.0825">1422 7911 333 0,'19'43'182'0,"-19"-43"-81"15,0 0 43-15,0-2-21 16,0 2-32-16,0 0-14 16,0 0-9-16,0 0-32 15,0 0-6-15,0 0-4 16,0 0-7-16,0 0 9 0,-1 1-25 15,-4 10-3-15,2 0 12 16,0 0-11-16,3-1 4 16,0-3-4-16,0-1-1 15,0-2 0-15,0-2 0 16,0-2 0-16,0 0 4 16,3 0 5-16,6 0 3 15,0-6-3-15,1-3-9 16,-4 1 11-16,-4 2-5 15,-2-1-6-15,0 3 6 16,0 1 0-16,0 1-5 16,0 1-1-16,0 1 0 15,0 0-3-15,-2 0 3 0,2 0 0 16,0 0 0-16,0 0-1 16,0 0-25-16,0 3-62 15,0 2-66-15,8-4-256 16</inkml:trace>
  <inkml:trace contextRef="#ctx0" brushRef="#br0" timeOffset="15614.9558">3671 6815 641 0,'0'0'137'0,"0"0"-96"16,0 0 71-16,0 0-40 0,0 0-3 15,0 0-6-15,0 0-56 16,0 0 21-16,-3 0-16 16,3 0-6-16,0 0 9 15,0-1-9-15,5-5-4 16,11 1 3-16,5-4 6 16,3-1-11-16,10 0 0 15,2-2 1-15,3-1 7 16,-2 1-3-16,-2 0 4 15,-5 2-9-15,-7 2 5 0,-5 3-5 16,-8-1 0 0,-5 4 2-16,-4 2 0 15,-1 0 1-15,0 0-3 16,0 0 0-16,-6 0-7 0,-10 0 7 16,-10 2 0-16,-2 9 0 15,-5 3 13-15,0 0-13 16,-2 0 0-16,4 0-4 15,6 0-1-15,3-5 5 16,7 1 0-16,8-4 1 16,2-5-2-16,5-1 1 15,0 0-12-15,0 0 9 16,0 0-3-16,5 0 6 16,19-1 2-16,7-11 0 15,8-4 7-15,7-1-7 16,2 0-4-16,1-3-101 15,-9 3-288-15</inkml:trace>
  <inkml:trace contextRef="#ctx0" brushRef="#br0" timeOffset="27678.7639">3510 8756 10 0,'0'0'380'16,"0"0"-343"-16,0 0-29 16,0 0 50-16,0 0 17 15,0 0-8-15,0 0 31 16,0 0-31-16,0-38-38 16,0 38 21-16,0-2-20 15,0 2 15-15,0 0-22 16,0 0-11-16,0 0 23 15,0 0-34-15,0 0 9 16,0 0-10-16,0 0 0 16,4 8 0-16,7 0 10 0,1 0 2 15,3 1 18-15,3 0-29 16,2 1 22-16,4-1-16 16,2-1-3-16,5 1 12 15,5 2-16-15,1-1 0 16,-1 0 10-16,3-2-9 15,-3 2-1-15,-1 0 1 16,-5-2 4-16,-2 0-5 16,-8-3 0-16,2-2 1 15,-7 0-1-15,-4 0 1 16,5 0 4-16,-4 0-3 16,-5-2-2-16,1 2 0 0,1-3 1 15,-2 0 1-15,-1 1-2 16,-1-1 13-16,1 1-13 15,-2-1 0-15,5 0-3 16,-3 0-1-16,5 0 6 16,0 0-4-16,0 0-28 15,1 0-150-15,-1 0-56 16,-1 0-284-16</inkml:trace>
  <inkml:trace contextRef="#ctx0" brushRef="#br0" timeOffset="38620.187">5167 6735 182 0,'0'0'57'0,"0"0"-9"0,0 0 12 15,0 0 20-15,0 0-25 16,0 0 42-16,0 0-13 16,-12-20-17-16,12 20 13 15,-1 0-25-15,1 0 0 16,0 0 3-16,0 0-20 15,0 0 0-15,0 0-24 16,0 0-13-16,0 0 10 16,-2 0-8-16,2 0 3 15,0 0-6-15,0 0-3 16,0 0 3-16,0 1 1 0,0 8 0 16,0-1-2-1,6 1 8-15,0-1-4 0,-3 1 1 16,3-2-2-16,-1-2 4 15,-1 1-3-15,-1-6-3 16,-1 2 7-16,-1-2-3 16,1 0 2-16,3 0 2 15,3 0 5-15,1-5 17 16,7-10-6-16,-1-4-12 16,3-1 2-16,0-1-11 15,0 1-4-15,1 1 1 16,-1 2-72-16,-1 5-59 15,-4 2-186-15,-7 4-372 16</inkml:trace>
  <inkml:trace contextRef="#ctx0" brushRef="#br0" timeOffset="40532.8635">5048 6629 30 0,'0'0'220'15,"0"0"-144"-15,0 0-14 16,0 0-5-16,0 0 10 16,0 0 41-16,-32-25-87 15,32 23 22-15,0 1-35 16,0 1 38-16,0 0-17 15,0 0-8-15,0-2 17 16,-1 2-27-16,1 0-3 16,0 0-8-16,0 0-2 15,0 0 1-15,0 5 1 0,4 5 0 16,5 0 51 0,1-2-38-16,1 1-6 0,0 3-4 15,2-2 8-15,-4 1-11 16,5-1 15-16,-3 1-4 15,-3-1 10-15,1 0-18 16,0-1 3-16,-3-1 8 16,1 0-9-16,-1-3-3 15,-1-3-2-15,-2 3 5 16,1-3-2-16,-3-2 0 16,-1 0 1-16,2 0 1 15,-2 0 4-15,0 0-5 16,0 0-2-16,0 0 4 15,3 0-12-15,0 0 14 16,6 0-16-16,3-9-27 16,1-3-77-16,-2 0-120 15,2-4-260-15</inkml:trace>
  <inkml:trace contextRef="#ctx0" brushRef="#br0" timeOffset="52731.8124">9264 3905 286 0,'0'0'250'0,"0"0"-170"16,0 0 15-16,0 0 4 15,0 0 3-15,0 0-12 16,0 0-30-16,0-9-48 16,0 9 18-16,0 0-25 15,0 0 0-15,0 0-5 16,2 0-12-16,2 7 12 16,4 7 0-16,0 3 0 15,2 2 9-15,-3-1-1 0,-1 0 3 16,-1-6-7-1,-1-1 4-15,2-6-7 0,-3-4 1 16,-3-1-1-16,8 0 14 16,-1 0 14-16,6-10 23 15,5-10-24-15,3-5-24 16,2 0 1-16,3 0-5 16,0 1-5-16,1 2-41 15,1 7-50-15,-4 4-62 16,-2 5-87-16,-7 5-256 15</inkml:trace>
  <inkml:trace contextRef="#ctx0" brushRef="#br0" timeOffset="54431.6528">9517 6310 539 0,'0'0'85'0,"0"0"-60"15,0 0-8-15,0 0-6 16,0 0 51-16,0 0-62 15,1 14 18-15,2-4 1 16,0 2-6-16,2-1 29 16,0 4 25-16,1 0-56 15,-1 1 20-15,1 0 12 16,-2-2-19-16,1-2 1 0,1-3-9 16,-4-1 5-16,3-3-12 15,0-3 2-15,1-2 14 16,4 0 12-16,2 0 20 15,5-10-13-15,5-9-40 16,3-2 14-16,2-6-18 16,7-1-1-16,2 0-2 15,2 1-103-15,-1 0-150 16,-5 2-265-16</inkml:trace>
  <inkml:trace contextRef="#ctx0" brushRef="#br0" timeOffset="60958.8966">2470 9452 249 0,'0'0'52'0,"0"0"-44"16,0 0 3-16,0 0-1 16,0 0 29-16,0 0-14 15,0 0 15-15,0 0 58 16,-6 0-62-16,6-2 28 15,-1 2-3-15,-3 0-23 16,2-2-9-16,1 2-28 16,-1 0 19-16,2 0 10 15,0 0-24-15,0 0-1 16,0 0-3-16,0 0 4 16,0 0 21-16,0 0-22 15,0 0 4-15,0 0 10 16,0 0-13-16,0 0 18 0,0 0-18 15,0 0-3-15,0 0 7 16,0 0-10-16,0 0 0 16,0 0 6-16,0 0 0 15,0 0-6-15,0 0 0 16,0 0 7-16,0 0-13 16,0 0 7-16,0 0-1 15,0 0 0-15,0 0-8 16,0 0 8-16,0 0 0 15,0 0 0-15,0 0-6 16,0 0 6-16,0 0 0 16,0 0-7-16,0 0 4 0,0 0 3 15,0 0-16-15,0 0-19 16,0 4-31-16,0 0-39 16,0-2-82-16,0 0-110 15</inkml:trace>
  <inkml:trace contextRef="#ctx0" brushRef="#br0" timeOffset="62302.7708">2459 9406 204 0,'0'0'171'0,"0"0"-70"0,0 0-19 16,0 0 29-16,0 0-36 16,0 0 16-16,0 0-32 15,0 0-24-15,0 0-11 16,0 0-2-16,0 0-16 16,0 0-8-16,0 2 2 15,0 6 0-15,0 2 14 16,0-1-3-16,0 0-6 15,4 2 14-15,-3-1-18 16,4 0 26-16,-1 1-5 16,1-2-22-16,-1 2 13 0,5-2-13 15,0 4 0 1,1-2 8-16,0 0-6 0,3 0-1 16,2-1-1-16,-2 0 11 15,2-1-8-15,0 5-3 16,0-1 0-16,3-1 7 15,-2 0-5-15,2 0-2 16,0 0 0-16,-3-3 7 16,1-1-19-16,1 1 12 15,2-1-2-15,2 3-1 16,5-5 6-16,-1 4 12 16,3-4-15-16,0 2 6 15,4-1-6-15,1 1 0 0,0 0 4 16,-2-2-4-16,1 1 2 15,-2 0-2-15,-1-1 0 16,-1-1 5-16,-1 1-8 16,-2 0 3-16,1-2 0 15,0 1-2-15,-1-2 2 16,-2 0 0-16,1 3 0 16,-2-1 4-16,2 1-8 15,-4 0 4-15,2 2 0 16,-1 1 3-16,0-1-3 15,3 1 0-15,-2 1-1 16,1-3 2-16,-1 3-1 0,0-3 0 16,2 0 3-1,-2 1-5-15,1-3 2 0,1-1 0 16,0 1-7-16,-1 1 16 16,-1-2-17-16,-3 1 8 15,0 0 0-15,1-1-3 16,0-1 12-16,1-1-9 15,-5 1 2-15,1-1 0 16,-4 0-2-16,4-1 0 16,-2-1 0-16,1 2-3 15,-1-1 3-15,0 0 0 16,0 0-1-16,-2 2 5 16,-2-2-8-16,-2 1 1 0,1-1 3 15,-2 1 2 1,-4 0-1-16,1-2-1 0,-4 0 0 15,-1 0-2-15,2 0 1 16,-2 0 1-16,0 0 0 16,0 0 0-16,0 0 0 15,1 0-89-15,-1 0-98 16,0 0-90-16</inkml:trace>
  <inkml:trace contextRef="#ctx0" brushRef="#br0" timeOffset="67265.277">3692 8301 264 0,'0'0'44'0,"0"0"-7"0,0 0 19 15,0 0 12-15,0 0-6 16,0 0-33-16,0 0-4 16,-77 19-9-16,71-14-14 15,1 2 12-15,-1 2-7 16,0-1-1-16,-1 4 2 15,1 0-5-15,0 4-3 16,3 1 7-16,-3 1-7 16,6 5-4-16,0 0 4 15,0 1 0-15,0 0 9 16,0 3-7-16,0-2-2 16,0-2 9-16,0 2-4 0,0-1 1 15,0-2 9 1,3 0-10-16,3 2 6 0,3-5-5 15,1 1-4-15,-1-1 5 16,2-2 2-16,0 2-6 16,0-2-3-16,2-2 9 15,-1 1-13-15,4-1 10 16,-2-2-6-16,5-3 0 16,-2 0 3-16,7-2-3 15,2-1 0-15,4-2 1 16,5 0 31-16,2 0-32 15,-3-4 12-15,3 0-9 16,-4-1 0-16,-3 0-3 16,4 0 0-16,-1 0 7 0,3-1-2 15,0-10-4-15,7 1 0 16,-3-5 3-16,1 1 2 16,0-1 3-16,-3-1-7 15,-4-1 1-15,-1 0 13 16,-2 0-15-16,-4 0 21 15,-3 0 0-15,-6-4-19 16,0 1 13-16,-5-2-15 16,2-2 0-16,-4-2 8 15,-4 1-5-15,-3 1-2 16,-2 2 2-16,-2-2 4 16,0 1-4-16,0 0-4 15,-3 2 0-15,-7 3 8 16,-1-1-5-16,5 2-3 15,-6 3 9-15,5-2-3 0,-4 0 9 16,-1 2-13-16,2 2 1 16,-2-3 22-16,-3 1-24 15,1 1 8-15,-2 1-1 16,-3 2-1-16,-1 1-7 16,-5 3 0-16,1 0 7 15,-4 1-12-15,0 1 10 16,-4 3-5-16,4-1 0 15,-3 1 6-15,1 0-6 16,3-1 0-16,0-1 1 16,-2 3-4-16,4-3 8 0,-2 0-4 15,4 1 1 1,-4 0 5-16,-3-1-12 0,4 2 5 16,-4 0 0-16,5-1 5 15,0 2-5-15,0 0 0 16,2-3 0-16,4 3 2 15,1 0-2-15,4 0 0 16,0 0 2-16,0 0-7 16,-1 0 11-16,2 5-6 15,-5 4 0-15,3 3-5 16,-3 1-1-16,0 1 6 16,3 0 0-16,1-1-5 15,0-1 5-15,3-2 0 16,1 3-5-16,0 3-23 0,-5 2-28 15,4 1-87-15,-4 3-49 16,-4-3-340-16</inkml:trace>
  <inkml:trace contextRef="#ctx0" brushRef="#br0" timeOffset="109087.4892">15802 3453 445 0,'0'0'87'16,"0"0"-52"-16,0 0 5 16,0 0 46-16,0 0-31 15,0 0 10-15,0 0-12 16,0 0-51-16,0 0 30 15,0 0-32-15,0 0 3 16,0 17-3-16,0 8 3 16,3 6 23-16,2 7 15 15,-1 7-41-15,3-2 28 16,-2 6-24-16,-1-1 1 0,-2 3 35 16,4 1-40-16,-2 2 12 15,0 4 13-15,0 3-17 16,0 1 2-16,1-3-10 15,-2-3 4-15,4-1 3 16,2-3-7-16,-4-1 0 16,4-2-3-16,-3 1 16 15,1-3-13-15,1 0 0 16,-1 0 6-16,0 2-6 16,-2 7 1-16,2-2 0 15,-5 3 1-15,-1-1-2 16,-1 2-1-16,0-2 0 15,0 4 1-15,-3 3-3 16,-2-5 12-16,3 2-9 16,0-6 0-16,2-3 0 0,0 0-2 15,0-3 2-15,0-1 0 16,0 0 4-16,0-1-3 16,0 3-1-16,0-3 0 15,0 1 7-15,0 2-1 16,0 0-6-16,0 1 0 15,0 1 0-15,0 0 5 16,0-2-5-16,0 1 9 16,-1-3-4-16,-4 1-5 15,2-2 0-15,0 3 5 16,2 1-5-16,-3-2 8 16,3 2-7-16,1-3-1 0,0-1 14 15,0 2-15-15,0-2 1 16,0 2 0-16,0 1 4 15,0 0-1-15,0 1-3 16,0 1 0-16,0 1 3 16,0 0-3-16,0 5 0 15,0-2 1-15,0 1 3 16,5-2-4-16,1-4 0 16,0 2-1-16,0-3 4 15,0 4-3-15,-2 0 0 16,2 0 0-16,-4-2-6 15,4 0 14-15,0 0-7 16,-1-3-1-16,0 1 7 0,-2 0-10 16,0 2 3-16,-1-1 0 15,-2 0-2-15,3 0 2 16,0 0 0-16,-2 0-11 16,2 2 22-16,0 3-13 15,1 0 2-15,-1-1 0 16,0 2-5-16,0-3 12 15,-1 0-7-15,0 0 0 16,2 3-3-16,-1-1 3 16,-2-1 0-16,1-2 3 15,0-2-2-15,-2 0-1 16,3-2 0-16,-1 0-6 0,1-1 13 16,0 2-7-16,-1-3 0 15,-1 4 5-15,1-2-8 16,-1 2 3-16,-1 7 0 15,0 1-13-15,0 1 25 16,0-2-15-16,0-6 3 16,0 2 0-16,0 1-5 15,0-3 5-15,0 4 0 16,-1-1 0-16,-1-1 10 16,-1-3-10-16,2 0 0 15,-2-3 7-15,-3 3-23 16,3-2 16-16,0 0 0 15,-2 0 4-15,3-2 1 16,1-3-5-16,0-2 0 16,1-2 1-16,0 0-2 0,-2 3 1 15,1 0 0-15,-2 2-2 16,-2-2 2-16,0 1 0 16,-1-1 0-16,0-1 2 15,-1 1-11-15,1 0 15 16,-2 1-6-16,5-2 0 15,-3 4 0-15,3-1 0 16,0 0 1-16,-2-2 1 16,0 1-4-16,-2 1-4 15,3 1 6-15,-2 1-5 16,-2 1 15-16,0 0-10 16,-4 1 2-16,3-1-1 0,-2 0-1 15,1 3 0 1,2 6 2-16,-2 1-5 0,2 4 6 15,1 0-1-15,-1-3-2 16,-1 5 5-16,2-1-5 16,-2 2 6-16,1 3 5 15,0-2-5-15,2-2 11 16,0-1-16-16,0 1 4 16,3-3 6-16,-3 3-9 15,3 1-2-15,0 1 0 16,1-1 3-16,1 2-3 15,1 1 0-15,0-4 11 16,0 0-6-16,0-7-9 16,-2-3 4-16,1 0 0 0,1-4 5 15,0-2-3-15,0 0 0 16,0-3-2-16,0-2 8 16,-3 0-8-16,0-2 0 15,0-2 0-15,0-1 0 16,0-4 0-16,-2-2 7 15,3-2-6-15,0-4 13 16,1-1-14-16,-1-5 0 16,0-1 0-16,2-1 0 15,0-1 3-15,0-2-3 16,0 0 1-16,0-2 8 16,0 1-9-16,0-2 0 15,0 0 0-15,0-4 8 0,0 0-3 31</inkml:trace>
  <inkml:trace contextRef="#ctx0" brushRef="#br0" timeOffset="109748.7727">15675 13532 0 0,'-31'-65'0'0,"-8"-10"0"0,-7-3 0 16,-2-10 0-16,-3-1 0 0,-2 0 0 15,-5 6 0-15,-11-6 0 16,-13 5 0-16,-21-3 0 16,-10-6 0-16,-20 10 0 15,6 1 0-15,-9-6 0 16,-8 0 0-16,-10-7 0 15,-32 1 0-15,-16 10 0 16,-15 7 0-16,-3 11 0 16,-1 1 0-16,-4 2 0 15,-12 0 0-15,-18-9 0 16,3-3 0-16,-4-14 0 16,8-4 0-16,-7-6 0 0,-3-10 0 15,10-7 0-15,16-15 0 16,33-14 0-16,17-5 0 15,-1 12 0-15,-7 12 0 16,-1 15 0-16,2 16 0 16,8 1 0-16,11 7 0 15,-6 0 0-15,-4-3 0 16,-4 1 0-16,1-1 0 16,4-4 0-16,9-5 0 15,12 2 0-15,4 3 0 16,2 13 0-16,-3 13 0 15,12 4 0-15,7 2 0 16,12 0 0-16,20-4 0 16,11 2 0-16,8 2 0 0,6 1 0 15,9 7 0-15,0 4 0 16,10 7 0-16,2 8 0 16,9 6 0-16,6 8 0 15,5 21 0-15,7 0 0 16,31-3 0-16,0 2 0 15,-3-9 0-15,0 8 0 16,-9 2 0-16,5 0 0 16,4 2 0-16,3 15 0 15,0-7 0-15,0 16 0 16,0 8 0-16,0 8 0 16,0 7 0-16,1 4 0 15,-1-18 0-15,0-2 0 0,0-8 0 16,0-25 0-16,-7 1 0 15,4 9 0-15</inkml:trace>
  <inkml:trace contextRef="#ctx0" brushRef="#br0" timeOffset="126015.0691">1571 7995 475 0,'0'0'90'0,"0"0"-90"16,0 0 4-16,0 0 34 15,0 0 79-15,0 0-50 16,85 13-15-16,-60-6-16 0,5 1-10 16,6 1 8-1,1 4-22-15,5 3 17 0,3 4-2 16,2 6-14-16,3 6 1 16,5 5 3-16,0 1-11 15,6 0 8-15,-1 3 3 16,4-1-4-16,5 3-2 15,2 1-11-15,8 0 1 16,5-1 1-16,1 1 3 16,3-1-10-16,1-1 8 15,2-5-3-15,0-3 0 16,0-3 2-16,-7-1 4 16,-2-1-6-16,-3-1-3 15,-6-1 3-15,-1-2 0 16,-4 1 4-16,-4-2-11 0,2 1 15 15,0 1-8-15,-1 2 0 16,-5-3 9-16,1 0-11 16,-6 1 2-16,0-1-3 15,2 2-1-15,1-1 4 16,3 4 0-16,-1 3 1 16,0 1 6-16,-2 2-10 15,-3 2 3-15,0 0 0 16,-2 1 0-16,5-4 1 15,-3 1-2-15,-1-1 1 16,-1-3-1-16,2-2-3 16,-1-2 5-16,6-1-1 0,-1-2 3 15,1 1-1-15,-2-6-2 16,-4 2 2-16,-3-3 4 16,-4-2-9-16,-2 0 3 15,0 0 0-15,-3 0-10 16,0 0 16-16,-4-1-6 15,1 1 0-15,-2 0 5 16,1 0-6-16,-4 0 1 16,0-1 0-16,-1 0 0 15,1-2 5-15,-2 0-5 16,-3 0 0-16,0-1 2 16,-4 2-2-16,1-3 0 15,-4 0-1-15,2 3-6 0,-2-4 14 16,-5 0-6-1,3 0-1-15,-3-4 0 0,-1 1-3 16,-2 0 7-16,-1-2-4 16,-2 2 0-16,2-1-4 15,-6-2 4-15,-1 2 0 16,-2-3-1-16,3 1 1 16,-3 0-3-16,1-2 3 15,-1 0 4-15,-1-1-3 16,2-1 3-16,-4 0-4 15,0 1 0-15,1-2-5 16,1 0 1-16,0 0 4 0,3 0 0 16,0-6 5-1,3-4-4-15,3 0 1 0,3-3 6 16,3 2-8-16,-3-1 0 16,4 4 0-16,2-3-1 15,3 3 4-15,7-2-3 16,1 1 4-16,-1 0-4 15,3-2 5-15,2 2-5 16,-1-5-3-16,5 1 1 16,0-2 2-16,4-2 1 15,2 1-1-15,4-1 0 16,4 0-2-16,-1-2 2 16,-2 2 0-16,1-1-2 15,2-1 9-15,-5 2-1 16,2 0-6-16,-3-2 3 0,4-1-10 15,-3 1 7 1,-1 2 0-16,-2 0 7 0,3-2-7 16,-2 2 2-16,8-2-5 15,0 2 12-15,1 1-9 16,3 0 0-16,-5 1 1 16,1 1 2-16,-2-3 0 15,-1 0-1-15,-1-2-2 16,3 0 2-16,-2-3-7 15,2 1 5-15,-3 1 0 16,1-4 0-16,-1 2 2 16,1-4-2-16,1-1 0 0,-2 0 3 15,4-2-8-15,-4 3 5 16,3 1 0-16,-1 0 5 16,-1 4-1-16,-2-1-4 15,2 1 5-15,3 4 1 16,2-3-6-16,-3-1 0 15,-1 4 2-15,-2-5-3 16,-3 2 4-16,1 1-3 16,0-1 0-16,-1 2 8 15,4-2-12-15,-1 1 7 16,-3-1-3-16,-2-1 8 16,0 1-5-16,-1 1-2 15,-2 0-1-15,0 2 5 0,-3 2-7 16,2-2 3-1,1 3-1-15,2-3 12 0,3-1-4 16,-3 1-5-16,4-1 2 16,-4-2-4-16,2 1 5 15,1 3-4-15,-2 0-2 16,-1 2 0-16,1-1 1 16,-4 3-1-16,1-3 7 15,-4-1-7-15,-3 1-1 16,-3 3 1-16,-5 0 1 15,-2 2 1-15,-7 3-2 16,-7 2 0-16,-2 1 8 0,-4 4-5 16,-6 0-6-1,0 0 0-15,0 0 3 0,0 0 10 16,0 0-9 0,0 0 5-16,0 0-6 0,0 0 3 15,0 0 1-15,0 0-4 16,0 0 0-16,0 0 3 15,0 0-2-15,0-1-1 16,0 1 7-16,0-2-6 16,0 1-2-16,2-1-4 15,4 0-2-15,7-3 7 16,14-7 3-16,15-5-1 16,9-4 1-16,10-3 4 15,6-4-7-15,4-3 0 16,6-2 0-16,4-4-7 15,3-2 11-15,4-2-4 16,4 0 6-16,5 0-1 0,8 2-4 16,1 5-1-16,5 1 0 15,2 1-15-15,1-1 25 16,6 3-10-16,-3-3 1 16,-2 3-1-16,-4 1 0 15,2 3-1-15,-1-2 4 16,2 1-7-16,-1 0 10 15,3 1-4-15,-1-2-2 16,1 0 2-16,1-2-9 16,-4 3 4-16,-3-3 3 0,-8 2 0 15,-8-2 3-15,1 0-3 16,-4 3 7-16,-1-2-3 16,-5 3-8-16,-6-2 3 15,-6 5 1-15,-4 0 0 16,-1 2 0-16,-2 1 1 15,-4 0-2-15,-2 2 7 16,-8 1-6-16,-6 1 0 16,-5 3 0-16,-7 0-1 15,-11 2 2-15,-3 6-1 16,-8 1 3-16,-6 0 1 16,-3 3-3-16,-3 1 2 15,0-3-1-15,0 3 18 0,0-3-17 16,0 0 10-1,0-3-10-15,0 1 2 0,0-1-2 16,3 2-3-16,-1 2 0 16,1-3-4-16,-2 2 4 15,0 1 0-15,1 1 0 16,1 1-1-16,0-2-3 16,3 2-1-16,3 0-26 15,-2-1 10-15,1-1-29 16,1 1-12-16,1-3-8 15,1-2-84-15,0-6-110 16,-1-10-353-16</inkml:trace>
  <inkml:trace contextRef="#ctx0" brushRef="#br0" timeOffset="128170.3764">14808 7112 320 0,'0'0'433'0,"0"0"-423"16,0 0-2-16,0 0-8 15,0 0 8-15,0 0 19 16,-38-6 11-16,38 6-34 16,0-2-1-16,12-2 51 0,10-4 19 15,8-6-7-15,4-5-31 16,6-3-19-16,7-4 22 16,11-1-28-16,8-4 0 15,13-3 21-15,1 0-28 16,4-2-2-16,1-3-1 15,3 0 0-15,0 3 1 16,-2 0 2-16,-6 5-3 16,-9 4 0-16,-10 4-1 15,-8 3 1-15,-12 4 0 16,-11 5 7-16,-14 4 3 16,-9 4-8-16,-7 3 24 15,0-1 29-15,0 1-41 0,0 0 17 16,0 0-31-1,0 0 1-15,0 0-4 0,0 0 3 16,0 0-9-16,0 0 3 16,0 0-98-16,0 0-67 15,0 8-35-15,-5-1-224 16</inkml:trace>
  <inkml:trace contextRef="#ctx0" brushRef="#br0" timeOffset="132564.6192">19479 6924 99 0,'0'0'601'16,"0"0"-536"-16,0 0-58 15,0 0 43-15,0 0 88 16,0 0-69-16,0 0-5 0,-48-10-51 16,48 8 8-1,0 2-21-15,0 0 5 16,3 0 6-16,9 5 20 0,9 3-6 15,7-2 2-15,13-1-1 16,12-5 8-16,11 2-29 16,17-2-1-16,10 0 20 15,9 0-23-15,10-2 9 16,10-5 6-16,2 2-13 16,6-2 1-16,2 2-4 15,-2 0 1-15,6-2-11 16,-2-1 14-16,-4 2-4 15,-3-2 0-15,-1 0 7 16,-3 1-7-16,-4 0 0 16,-6 0 8-16,-9-3-16 0,-13 3 8 15,-10 0 0-15,-12 2 3 16,-10 0-3-16,-15 2-1 16,-8-1 0-16,-9 3 2 15,-8-1 13-15,-8 2-12 16,-5-2-1-16,-1 2 23 15,-1 0-21-15,0-1 0 16,4-1-1-16,-3 1 5 16,0-1-8-16,0 2 1 15,0 0 0-15,-1 0-7 16,1 0-43-16,-3 5-70 16,-8-4-216-16</inkml:trace>
  <inkml:trace contextRef="#ctx0" brushRef="#br1" timeOffset="175465.644">1526 8165 404 0,'0'0'41'15,"0"0"-13"-15,0 0 4 16,0 0-15-16,0 0-13 16,0 0 8-16,-66 26-12 15,66-18 4-15,16 1 23 0,13 1 21 16,12 1 19-16,15 0-3 16,16 3-21-1,13 6-10-15,10 5-6 0,5 6-16 16,-1 7-4-16,-1 8-3 15,2 5 2-15,-1 2 1 16,8 4-4-16,3-3 4 16,4-4-3-16,9-3 9 15,1-3-13-15,3 1 30 16,7 4-20-16,-1 7-4 16,3 7-3-16,4 2 8 15,9 5-11-15,0 8 5 16,5 0-10-16,-2 1 5 15,-6-1 0-15,-7-10-4 16,-8 0 7-16,-10-1-3 0,-9-2 0 16,-3-2-2-16,-3-1 2 15,-2-3 0-15,-4-3 1 16,-6-5-13-16,-6-1 12 16,-3-1 0-16,-10-6-1 15,-4-1-18-15,-8-6 10 16,-7-2 7-16,-6-4 4 15,-9 0-17-15,-6-4 16 16,-10-4-1-16,-5-5 0 16,-7 0-18-16,-3-9 11 15,-5 1 2-15,-2-6 5 16,2 1-4-16,-1-1 6 0,-4-2-2 16,3 0 0-16,1 3 12 15,-1 0-25-15,3 3 13 16,-1 0 0-16,1-5-5 15,1-1 9-15,-4-1-8 16,3 0-15-16,-3 0 19 16,2-15 27-16,2-7-3 15,2-4-17-15,1-4 27 16,5-3-25-16,0-1 17 16,3-3-19-16,9-3 4 15,3 1-22-15,13-5 10 16,11 1 1-16,7 4 56 15,3 1-48-15,5 2-5 0,-2 0-3 16,12 1 13 0,4-3 2-16,8-2-15 0,3-1 2 15,0-1-4-15,-1-1 2 16,-2 0 0-16,-3 2 20 16,-3 3-15-16,0 0 14 15,6 4-19-15,0 0 4 16,0 4 9-16,0-2-13 15,-2 2 0-15,2 0 17 16,0 1-13-16,2 1-2 16,-2 0-2-16,0-2 0 15,-2 2 6-15,1 0-6 0,-2-2 3 16,-3-1 3-16,4 0-4 16,-1-2-2-1,2 1 2-15,-4-1 20 0,5-1-31 16,-2 0 9-16,5-1 0 15,2 3-4-15,0 0 5 16,-2-1-1-16,-2 3 3 16,-4 1 7-16,-5 3-13 15,-3-1 3-15,-4 4 0 16,-2 0-2-16,-1 4 7 16,-7-1-4-16,-5 1-1 15,-6 4-2-15,-4-1 2 16,-5 2 0-16,-7 3-2 0,-8 2-2 15,-6 4 6 1,-7-1-2-16,-5 2 0 0,-7 1 2 16,-3 2 3-16,-3 1-5 15,0-1 0-15,0-1-3 16,5-3 3-16,0-1 0 16,1-1-5-16,-1-2 19 15,3 0-18-15,0 1 4 16,1-1 0-16,-2 2-5 15,1 2 8-15,0-2-3 16,0-1 0-16,6-1 4 16,0-2-8-16,1 0 4 15,2-2-8-15,-3 0 1 16,6-2 4-16,4-1 2 16,1-1-1-16,1 1 3 0,1-1-8 15,-5 3 7-15,-3-1 0 16,-2 1 5-16,-1 1-2 15,-2 2-3-15,-3-1 0 16,1-1 7-16,-1 4-7 16,-1-1 0-16,-3 5 6 15,-3 4-15-15,-3 1 17 16,-1 0-8-16,0-2 1 16,2 0 10-16,1-1-18 15,0 1 7-15,2 0 0 16,-2-1-3-16,3 1 10 15,-1-1-7-15,-2 2 0 0,-1-1-1 16,-1 2 1 0,-1 0 0-16,0 0-1 0,0 0-4 15,0 0 5-15,2 0-5 16,4 0-1-16,2 0-19 16,3 4 25-16,3 5 0 15,0 1-4-15,4 3 2 16,2 1 2-16,3 0 0 15,6 0-2-15,6-2 11 16,11-1-9-16,6 2 0 16,6-2 8-16,6 0-5 15,4 1-3-15,4 1 0 16,10 1 0-16,9-1 0 0,4-1 0 16,7 0 0-16,4 2 2 15,1 3-8-15,5 0 6 16,3 0 0-16,7 5 5 15,3 0-1-15,7 0-5 16,11 0 1-16,0 2 0 16,2 0 2-16,3 2-2 15,-4 1-2-15,1 2-1 16,2 0 4-16,0-2-1 16,5 0 0-16,4-1 8 15,-4-2-12-15,2 1 4 16,-5 3-4-16,-7-1 3 15,-3 2 2-15,-3 0 1 0,-5 1-2 16,-2 0-5-16,0 2 5 16,-4-1 0-16,-2 1 4 15,-4-1-12-15,-4 5 13 16,-9 2-5-16,-2 2 0 16,-4 1 3-16,-2 2-5 15,4-4 3-15,-5-2-1 16,0-4 0-16,0-2 2 15,-1-1-2-15,0-4 0 16,-5 2-1-16,-2 2 0 16,-3 1 1-16,-6 0 0 15,-3-1 0-15,-5-3 0 16,-3 0 0-16,1-2 0 16,-5-3 12-16,0 1-13 0,-5-4 1 15,-4-2-5-15,-7-2 1 16,-4-3 4-16,-6-3 0 15,-5-1-2-15,-7-4 20 16,-9-2-29-16,-9-1 11 16,-6-1 0-16,-2 0-8 15,-1 0 10-15,0 0-2 16,0 0 0-16,0 0-3 16,0 0 0-16,-10 0 2 15,-8 0-103-15,-7-1-226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08:07.585"/>
    </inkml:context>
    <inkml:brush xml:id="br0">
      <inkml:brushProperty name="width" value="0.05292" units="cm"/>
      <inkml:brushProperty name="height" value="0.05292" units="cm"/>
      <inkml:brushProperty name="color" value="#FF0000"/>
    </inkml:brush>
  </inkml:definitions>
  <inkml:trace contextRef="#ctx0" brushRef="#br0">4359 7850 350 0,'0'0'156'0,"0"0"-95"15,0 0-11-15,0 0 22 16,0 0-27-16,0 0 39 16,0 0-29-16,-32-3-6 15,32 2 8-15,-1 1-11 16,1-2 0-16,0 2-30 16,0 0 12-16,0 0-21 15,0 0 3-15,0-1-12 16,0 1 2-16,0 0-2 15,0 0 0-15,0 0-5 0,6 0 7 16,3 0 0 0,6 0 4-16,0 4-9 0,1-1 6 15,3 0-1-15,-2 1 0 16,5-3 3-16,-1 1-3 16,2-2 0-16,3 0 6 15,1 0-8-15,3 0 2 16,1 0 0-16,2 0-7 15,3 0 14-15,4 0-7 16,-3-4 1-16,1-3 2 16,-1-1-6-16,-1 0 1 15,-2 4 2-15,2-1 6 0,-2 0-6 16,1 0 0 0,4 1-4-16,-3-2 10 0,0 2-10 15,-3-1 4-15,-3 0 0 16,3 0-4-16,1-3 7 15,5-1-3-15,3-2 0 16,-2-1 1-16,-1-1-1 16,1 2 0-16,-6 1 1 15,-1 2-10-15,-3 0 19 16,-2-1-10-16,-4 2 0 16,-1 2 5-16,-1-3-6 15,-3 4 1-15,-2-1 0 16,-1 0 7-16,-4 2-2 0,3 0-2 15,-6 2-2 1,1-1 9-16,-1-1-15 0,-3 3 5 16,0 0 0-1,-1-2 2-15,-2 2-2 0,-2 0 0 16,-1 0 2-16,2 0 2 16,-2 0-8-16,0 0 2 15,3 0-4-15,1 0 5 16,4 0-143-16,-8 0-130 15</inkml:trace>
  <inkml:trace contextRef="#ctx0" brushRef="#br0" timeOffset="50323.9183">20848 9003 370 0,'0'0'20'0,"0"0"-3"16,0 0 21-16,0 0 11 15,0 0 19-15,0 0-36 0,0 0 24 16,0 0-19-16,-43-31-16 16,40 29 21-16,3 2 6 15,-2-1-2-15,1 1 1 16,1 0-44-16,0 0 3 15,0 0-3-15,0 0 5 16,3 0-8-16,13 1 0 16,7 3 6-16,5 0-1 15,5 1 1-15,7-4-5 16,6-1-1-16,5 0 7 16,1 0-7-16,7 0 0 15,-3 0 0-15,4-6 0 16,-2 1 2-16,2 1-2 0,0-1 0 15,-4 0 5 1,-7 2-5-16,-6-1 0 0,-5-1 4 16,-7 2-16-16,-3 1 15 15,-4-1-3-15,-4 1 1 16,-4 1 11-16,-2 0-12 16,-4-1 7-16,-3 1-7 15,-2 0 21-15,-5 0-18 16,0-1 25-16,0 2-5 15,0 0-19-15,0 0 2 16,3 0-6-16,0 0 0 16,1 0-8-16,2 0 8 0,-1 0-3 15,-1 0-65 1,-1 0-109-16,-3 0-70 0</inkml:trace>
  <inkml:trace contextRef="#ctx0" brushRef="#br0" timeOffset="54397.3214">7284 10272 294 0,'0'0'40'0,"0"0"17"16,0 0-34-16,0 0 22 15,0 0 25-15,0 0-3 0,0 0 24 16,1-43-57-16,2 40 18 16,0 3-4-16,3 0-36 15,2 0 10-15,5 0-13 16,3 0 5-16,7 0 21 15,6 0-23-15,9 1 6 16,8 3-13-16,6-3-5 16,10-1 13-16,2 0-10 15,6 0-3-15,-2 0 0 16,7 0 8-16,4-3-9 16,3-4 1-16,3 0 0 15,-3-1 0-15,-1 0 0 16,-4-1 0-16,2 1-4 15,-1-3 17-15,2 1-13 0,5 0 41 16,3-1-33 0,6-2 11-16,-1 1-14 0,-4 3 2 15,-4-5-5-15,-8 3 8 16,-3 1-10-16,-10-1 0 16,-12 7 1-16,-13-1-5 15,-11 2 4-15,-5 2 0 16,-8 1-1-16,-2 0-22 15,-4 0-72-15,-3 0-72 16,-6 1-125-16</inkml:trace>
  <inkml:trace contextRef="#ctx0" brushRef="#br0" timeOffset="78114.9985">5421 10210 791 0,'0'0'100'0,"0"0"-93"15,0 0-14-15,0 0-9 16,0 0 16-16,0 0 8 0,0 0-3 16,100 0 9-1,-39 6 23-15,13-6-31 0,7 0 3 16,5 0-9-16,4 0 0 15,6-9 13-15,-4 1-11 16,5-1-2-16,-5 2 2 16,-8 2-1-16,-1 1-2 15,-17-2-3-15,-9 3 4 16,-8-1-3-16,-12 2 3 16,-10-3-34-16,-12 3-33 15,-8-1 0-15,-7 3 42 16,-9 0-15-16,-19 0-26 0,-14 0-51 15,-10 0-4 1,-9 13 47-16,-8 1 74 0,-2 3 26 16,-2-4 18-16,6 0-4 15,7-1 10-15,9-4-1 16,11-3-30-16,12 2 28 16,8-5 4-16,10-1-3 15,7 1-7-15,3-2-33 16,0 1-7-16,10 0 6 15,17-1-6-15,13 0 51 16,13 0-23-16,16 0-20 16,12 0 9-16,10 0-13 15,7 0-1-15,4 0-4 16,1 0 3-16,3 0-3 16,-5 0 0-16,-2 0 4 0,-4 0-8 15,-4 0 4-15,-7 0 0 16,-7 0 0-16,-7 0 8 15,-5 0-10-15,-12-5 2 16,-7-2-9-16,-13 0 7 16,-13 0-29-16,-7 1 27 15,-12 2-1-15,-1 4-13 16,-16 0-5-16,-20 0-2 16,-14 2-30-16,-7 10 4 15,-7 5 9-15,-3 2-4 16,1 3-1-16,2 5-8 15,6-5 55-15,14-5 2 0,15-5 52 16,18-4-21-16,11-7-32 16,6-1 4-16,27 0 24 15,18-4 22-15,20-13 41 16,19-8-23-16,17-2-63 16,17-4-6-16,10-5-9 15,8 1-98-15,-8-5-10 16</inkml:trace>
  <inkml:trace contextRef="#ctx0" brushRef="#br0" timeOffset="94581.7641">9692 13813 408 0,'0'0'41'0,"0"0"-31"15,0 0-9-15,0 0 52 16,0 0 6-16,0 0-24 15,0 0 25-15,-16-1-33 16,16 1-4-16,0 0-14 16,0 0-3-16,0 0-5 15,0 0 0-15,13 0 2 16,6 0-3-16,9 0 12 16,6 0-9-16,8 0-3 15,6 0 0-15,4-7 6 16,1 1-6-16,4-2 0 15,4 0 5-15,0 1-5 16,0 2 2-16,-2-2-2 16,-3 2 0-16,3 0-5 0,2 1 5 15,2 4 0-15,2 0 4 16,-1 0-1-16,0 0-6 16,-3 0 0-16,-1 0 0 15,-4-6 3-15,-1-1-4 16,-3 0 4-16,-5-2 0 15,-5 2-2-15,-6-1 2 16,-4 3 0-16,-7-2-4 16,-3 2 4-16,-1 3 0 15,-3-1-21-15,0 3-28 0,-5 0-123 16,-3-2-164 0</inkml:trace>
  <inkml:trace contextRef="#ctx0" brushRef="#br0" timeOffset="122531.2509">20395 15080 472 0,'0'0'57'0,"0"0"-45"0,0 0 65 16,0 0 30-16,0 0-40 15,0 0 20-15,0 0-31 16,-30-26-18-16,28 23 29 16,1 3-34-16,1 0-4 15,0 0-15-15,0 0-1 16,0 0-14-16,0 0 1 16,0 0-2-16,6 0-5 15,12 0 14-15,4 0-6 16,3 0-1-16,0 0 5 15,4 0-5-15,7 0 0 16,1 0-2-16,7 0-7 16,2 0 16-16,2 0-7 0,4 0 0 15,4 0 8-15,4 0-8 16,4 0 0-16,2 0 1 16,3-2 0-16,-1 2 1 15,1 0 0-15,-2 0-2 16,2 0 0-16,2 0 0 15,1 0 0-15,-1 0 1 16,4 0-7-16,-4 0 8 16,5 0-2-16,2 0 0 15,6 0 1-15,0 0-2 16,3 0 1-16,2 0 0 16,2 0 1-16,-1 0-1 15,-2 0 2-15,-3 0-2 16,2 0 8-16,1 0-9 0,-2 0 1 15,-1 0 0-15,-3 0-6 16,5 0 9-16,1 0-3 16,0-5 0-16,2 1 0 15,-3-2-2-15,-3 3 2 16,2 1 0-16,-7 1 3 16,-3 1 0-16,-3 0-3 15,-1 0 1-15,-1 0 3 16,-2 0-4-16,-5 0 0 15,-2 0 6-15,-4-1-16 16,-6 1 16-16,-3 0-6 16,-3 0 0-16,-7-2-2 0,-6 2 2 15,-9 0-1-15,-8 0 2 16,-7 0-3-16,-4 0 4 16,-4 0-5-16,1 0 3 15,-2 0 0-15,0 0-4 16,0 0 1-16,0 4-53 15,-2 1-47-15,-17-2-123 16,-10-3-315-16</inkml:trace>
  <inkml:trace contextRef="#ctx0" brushRef="#br0" timeOffset="124797.6544">2191 16266 582 0,'0'0'124'0,"0"0"-104"16,0 0-5-16,0 0 45 15,0 0 22-15,0 0 6 16,-19 0-43-16,19 0-34 16,0 0-11-16,0 0-13 15,0 0 6-15,0 0 3 16,6 0 4-16,7 3 14 0,1-1-14 15,2 1 0-15,1-1 5 16,4-1-5-16,5-1 17 16,6 0-13-16,-1 0 5 15,5 0-8-15,4 0-1 16,2-1 0-16,4-2 3 16,6 1 7-16,0 0-10 15,5-1 0-15,-3 1 1 16,3-2-10-16,2 0 9 15,1 0 0-15,1-2 2 16,2 0-2-16,-2-2 0 16,0 1 1-16,-1 2 10 0,-4 0-14 15,-2 1 3-15,1 2 0 16,-2 1-3-16,2-1 10 16,0 2-8-16,-2 0 1 15,4 0-3-15,1 0 0 16,1 0 3-16,2 0 0 15,9 0 6-15,-3 0 0 16,3 0-12-16,0 0 3 16,2 0 3-16,-2 0 2 15,1 0-2-15,-2 0 0 16,-3 0 0-16,-4 0 5 16,-6 0-10-16,0 3 4 15,-6-1 1-15,-1 0 0 16,-3 0 0-16,2-2 0 15,-2 1-2-15,-3-1 8 0,-1 0-6 16,0 0 0-16,1 0 4 16,3 0-8-16,-1 0 4 15,4 0 0-15,-7 0 1 16,2 0 4-16,-2 0-10 16,0 0 3-16,4 0 2 15,2 0-1-15,0 0 2 16,1 0-1-16,-1 0 1 15,-2 0 5-15,-3 0-6 16,-1 0 0-16,-2 0 0 16,-2-1-1-16,-4-1 2 15,-1 2-1-15,1 0 0 0,-2 0-1 16,0 0 1-16,1 0 0 16,0 0 4-16,-2 0-8 15,-3 0 7-15,1 0-3 16,-4 0 14-16,2 0-9 15,3 0 3-15,1 2-5 16,3-2-2-16,1 1 12 16,2-1-13-16,-1 0 10 15,7 0-7-15,-3 0 7 16,-1 0-10-16,3 0 3 0,-2 0 7 16,-1-3-5-16,4 1-3 15,-1 0 3-15,3 1 12 16,4-1-17-16,0 1 14 15,5-2-14-15,0-1 1 16,-2 1-1-16,-2-1 0 16,-5 4 2-16,-3 0-1 15,-2 0 4-15,-4 0-5 16,-3 0 0-16,-2 0 0 16,-5 0 6-16,2 0-2 15,-6 0-4-15,-2 0 13 16,4 0-5-16,-7 0-3 15,0 0-5-15,-1-1 0 16,-5-1-3-16,-2 1 7 16,-5 1-4-16,-1-2 8 0,1 2-7 15,-1-1-1-15,-1 1 0 16,1-3 5-16,-3 3 2 16,5-2-6-16,-1 2-1 15,1 0 0-15,2 0 8 16,-1 0-15-16,0 0 7 15,0 0 0-15,-3 0-8 16,3 0-20-16,-2 8-89 16,-4-1-162-16</inkml:trace>
  <inkml:trace contextRef="#ctx0" brushRef="#br0" timeOffset="134360.4846">15844 16476 587 0,'0'0'59'0,"0"0"-33"16,0 0 48-16,0 0 22 15,0 0-46-15,0 0-49 16,0 0 44-16,0 0-32 16,-27 85 13-16,27-59 15 15,0 4-19-15,0 2 4 16,3 4-3-16,3 0-19 15,-2 5 5-15,1 0 14 16,-1-2-14-16,-1 0 15 16,1-4-11-16,1-4-2 0,-2-5 0 15,2-2-6-15,-2-10 6 16,3-7-11-16,-5-3 3 16,-1-4 2-16,0 0-2 15,0-4 37-15,0-16-11 16,-4-5-21-16,-10-4-8 15,-1-2 2-15,1-3-1 16,2-1-1-16,1-1 10 16,0-3-10-16,4 3 0 15,3 2 5-15,2 1-6 16,2 1 1-16,0 2 0 16,0 2-1-16,8 4 1 0,4 2 0 15,0 3 0-15,2 2 3 16,1 3-3-16,3 4 0 15,0 2 2-15,2 1-10 16,1 2 9-16,1 5-1 16,-1 0 0-16,-1 0 2 15,0 5-4-15,-3 5 2 16,2 5 0-16,-6 0-7 16,-2 4 9-16,-4 1-2 15,-1 0 0-15,-6 5 1 16,0-1-4-16,0 2-4 15,-12-2 7-15,-2-2 3 16,-3-1-2-16,2-1 3 0,-3-6 3 16,6-1-5-16,0-4 1 15,2-3-3-15,4-2 6 16,1-3-6-16,4-1 0 16,-1 0-1-16,2 0-16 15,0 0-120-15,0 0-250 16</inkml:trace>
  <inkml:trace contextRef="#ctx0" brushRef="#br0" timeOffset="134849.5746">16470 16549 385 0,'0'0'184'0,"0"0"-67"16,0 0-76 0,0 0 63-16,0 0-23 0,0 0-53 15,-92-9 30-15,74 25-17 16,-2 2-4-16,1 3 7 16,2 4-18-16,1 0 9 15,4 5-10-15,1 1-2 16,3-1 4-16,5 3-12 15,3 0 1-15,0 0-12 16,14-2 8-16,6 1-12 16,6-3 1-16,8-3 1 15,0-2 3-15,8-4-5 16,1-2-24-16,-1-9-124 16,0-5-152-16,-9-4-339 15</inkml:trace>
  <inkml:trace contextRef="#ctx0" brushRef="#br0" timeOffset="136010.2997">16833 16564 546 0,'0'0'78'0,"0"0"-32"16,0 0 45-16,0 0 26 15,0 0-59-15,0 0-25 16,-8 14 14-16,7-2 10 15,1 4-30-15,0 1 7 16,0 1-5-16,0 2-14 16,2 2 14-16,5 2-17 15,-4 5 12-15,1-2 8 16,-1 4-24-16,-3-2 8 16,0 0-14-16,2-3 2 0,-1-2 1 15,3-2 3-15,1-2-8 16,-2-3 0-16,2-5 9 15,-2-4-14-15,-3-2 5 16,0-6 0-16,3 0 0 16,-3 0 3-16,0 0 1 15,0-10 2-15,0-6 10 16,-3-6-17-16,-2-1 1 16,-1-1 0-16,0-2-1 15,-1-2 3-15,1 1-2 16,1 1 0-16,-1 1 4 15,0-2-4-15,1 1 0 16,0 2-1-16,2 0-4 16,3 2 6-16,0 0-1 0,0 2 0 15,0-2 3-15,8 1-5 16,3 3 2-16,0 1 0 16,3 3-4-16,2 0 6 15,0 2-2-15,0 2 0 16,3 1 3-16,0 1-5 15,3 3 2-15,-3 3 0 16,0 2-10-16,-2 0 6 16,-4 0 4-16,1 2-1 15,-5 12 2-15,-4 0-5 0,-4 4 4 16,-1 2 0 0,0 1-7-16,-10 1 12 0,-10 2-5 15,-2-2 0 1,-1 1 4-16,3-3-7 0,3-4 3 15,5-2 0-15,5-4 0 16,4-1 1-16,-1-4-1 16,4 0 0-16,0-1 7 15,0-4-18-15,0 3 11 16,0 0 0-16,0-3 6 16,7 1-3-16,0-1-3 15,3 0 0-15,1 0-2 16,3 0 1-16,2 0-1 15,1 0 4-15,0 3-9 16,1 0 16-16,-3 2-9 16,3 2 0-16,-6 0 3 15,1 0-5-15,-4 3 2 0,-3 1 0 16,-1 2-5-16,-4-1 5 16,1 2 0-16,-2 0-5 15,0 0 17-15,0 0-23 16,0 0 11-16,0-3 0 15,-2 3 0-15,-5-5 0 16,1-1 0-16,-7 0 7 16,2-2-7-16,-3 1 0 15,-3-1 0-15,-2 0 3 16,3-1-3-16,-2-2 3 0,3-3 4 16,1 0-7-16,2 0 1 15,2 0-3-15,0 0-40 16,5 0-86-16,1 0-148 15,1-3-310-15</inkml:trace>
  <inkml:trace contextRef="#ctx0" brushRef="#br0" timeOffset="138457.5069">17364 16315 448 0,'0'0'83'0,"0"0"-7"0,0 0 41 16,0 0-25-16,0 0 21 16,0 0-26-16,0-34-48 15,0 34 12-15,0 0-21 16,0 0-17-16,0 2 0 15,0 15-12-15,-8 5 20 16,2 5-12-16,-3 4-7 16,1 3 23-16,2 4-18 15,-3 3-6-15,2 3 23 16,1 0-22-16,-1 4-2 0,3-1 11 16,-2 3-8-1,0 3 17-15,1 0-20 0,0 1 12 16,-2 4-7-16,3 0 7 15,-1 5-4-15,1-3-8 16,0-5 3-16,2-1 7 16,-2-8-8-16,1-7-1 15,-2 0 8-15,-1-6-2 16,1-5-7-16,-1-3 0 16,3-5 4-16,-1-6 3 15,3-4-7-15,1-6 0 16,0-1-1-16,0-3 7 15,0 0-6-15,0 0 5 16,0 0-4-16,0 0 3 16,0 0 5-16,0-2-8 0,-2-3-1 15,2-2-34-15,0 1-40 16,0 0-72-16,0-5-237 16</inkml:trace>
  <inkml:trace contextRef="#ctx0" brushRef="#br0" timeOffset="140037.6072">17556 16872 544 0,'0'0'64'0,"0"0"-59"16,0 0 69-16,0 0 28 16,0 0-31-16,0 0-10 15,-3 65-11-15,3-44 11 16,0 2-34-16,0 3-3 15,2 6 10-15,2 2-33 16,-1 1 28-16,0 0-7 16,1-2-19-16,-2-5 13 15,0-1-4-15,1-4 4 0,-1-5 8 16,-1-3-13 0,1-5 3-16,-2-5-14 0,0-2 3 15,0-1 2-15,0-1-1 16,2-1 2-16,-2 0 6 15,1-1-8-15,-1-12 6 16,0-4-10-16,0-2 0 16,0-7 1-16,0 1-1 15,-1-4 0-15,-8-3 0 16,4 1 5-16,1 0-5 0,3 1 0 16,1 2 10-16,0 4-15 15,0 2 6-15,0 0-1 16,0 3 0-16,4 0 2 15,4 1-6-15,0 2-1 16,0-1 5-16,-1 3 0 16,4 3 8-16,-2 2-8 15,-2 1 0-15,1 4-4 16,-2 1 0-16,0 3 2 16,0 0 1-16,0 0-5 15,0 0 6-15,4 12 0 16,-3 0 0-16,4 5 5 15,4 0-5-15,-5 3 2 16,5 1 0-16,-4 1 13 16,-2 4-8-16,2-3 4 0,-4 5-1 15,1-1-7-15,-3 2 6 16,0 3-9-16,-1-3 3 16,-3 1 2-16,2-2-5 15,-1-4 0-15,0-2-2 16,0-3 10-16,0-7-10 15,-1-2 2-15,-1-3-56 16,3-7-29-16,-3 0-128 16,0 0-78-16</inkml:trace>
  <inkml:trace contextRef="#ctx0" brushRef="#br0" timeOffset="140253.2075">17674 17184 463 0,'0'0'202'0,"0"0"-135"16,0 0 51-16,0 0 4 15,0 0-47-15,0 0-75 16,14-8 7-16,11 1 5 16,2 4-11-16,5-3 7 15,-4-2-8-15,2-1-163 16,-4-2-108-16,-6-1-325 15</inkml:trace>
  <inkml:trace contextRef="#ctx0" brushRef="#br0" timeOffset="141065.8249">18017 16370 417 0,'0'0'92'0,"0"0"-1"16,0 0-26-16,0 0 39 15,0 0-10-15,0 0-52 16,0 0-39-16,-3-12 19 16,12 12 35-16,3 11-16 15,3 0 7-15,0 3-26 16,-2 3-8-16,3 5 18 16,-2 1-25-16,2 2 5 0,-2 5-7 15,-1-1-5 1,2 1 17-16,0 1-16 15,2 0 5-15,-2 3 12 0,1 2-16 16,-1-2 13-16,0 4-6 16,-3 3-5-16,1 1 12 15,-5 1-12-15,-1 4 2 16,-5 3 2-16,1-2-1 16,-3 3-3-16,0-1-4 15,0-3 0-15,0-8 2 16,-3-3-2-16,-8-2 0 15,-1-5 0-15,-4 0 2 16,-7-3-2-16,1 2 0 16,-7 0-4-16,-3 2-72 0,-4-4-141 15,-1-2-100-15</inkml:trace>
  <inkml:trace contextRef="#ctx0" brushRef="#br0" timeOffset="142231.0109">16447 16527 325 0,'0'0'47'0,"0"0"-25"0,0 0 49 16,0 0 2-16,0 0-1 15,0 0-23-15,-19-10-30 16,15 10 2-16,-2 0-16 16,-1 8 27-16,-2 4-10 15,-3 3 0-15,0 4 12 16,-1 5-3-16,-1 1-1 16,0 4 16-16,1 4-46 15,3 1 43-15,4-1-21 16,-2 4-14-16,7 0 30 15,1 1-20-15,0-1-8 16,0 1 20-16,12 3-27 16,1 4 3-16,5 3-6 0,4 5 10 15,2-8-12-15,2-1 8 16,7-7-1-16,1-4-5 16,-1-4-175-16,2-7-95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11:05.867"/>
    </inkml:context>
    <inkml:brush xml:id="br0">
      <inkml:brushProperty name="width" value="0.05292" units="cm"/>
      <inkml:brushProperty name="height" value="0.05292" units="cm"/>
      <inkml:brushProperty name="color" value="#FF0000"/>
    </inkml:brush>
  </inkml:definitions>
  <inkml:trace contextRef="#ctx0" brushRef="#br0">18458 6508 241 0,'0'0'127'16,"0"0"-110"-16,0 0-11 15,0 0 44-15,0 0-16 16,0 0-9-16,0 0 31 16,0 0-33-16,0 0 37 15,2 0-25-15,7 1-22 16,0 1 24-16,6 0-21 16,0 0 1-16,6-2-6 15,3 5 4-15,5-5-7 0,2 3-8 16,2-1 4-16,2-1-15 15,-1 2 11-15,4 0-50 16,-3-3-85-16,1 0-208 16</inkml:trace>
  <inkml:trace contextRef="#ctx0" brushRef="#br0" timeOffset="3132.4694">1984 10674 462 0,'0'0'98'0,"0"0"-76"0,0 0-21 16,0 0 54-16,0 0 6 16,0 0-46-16,0 0-12 15,0-2 7-15,14 2-10 16,8 0 23-16,5 0-2 15,7 0 12-15,5 0-18 16,7 2-5-16,9 1 8 16,4 2-17-16,11-2 21 15,7 1-3-15,8-3-3 16,2-1 6-16,-5 0-19 0,4 0 7 16,-2 0-7-16,-1-3 4 15,-1 0-7-15,-7 0 3 16,-9 1 8-16,-11 0-11 15,-8 1 0-15,-9-1 0 16,-10 2-5-16,-7-2 13 16,-9 1-8-16,-7-1 6 15,3 2-5-15,-8 0 27 16,0-1-6-16,0 1-3 16,0 0-8-16,0 0-4 15,3 0-2-15,0 0-5 16,2 0 1-16,1 0-8 15,3 0 7-15,1 0-18 16,2 0-60-16,-1-1-105 16,-3-6-80-16</inkml:trace>
  <inkml:trace contextRef="#ctx0" brushRef="#br0" timeOffset="15316.4688">3171 15280 280 0,'0'0'140'0,"0"0"-74"15,0 0-36-15,0 0 6 16,0 0 9-16,0 0-29 16,0 0 51-16,0 0-66 15,-23-42 13-15,21 36 3 16,-1 1 0-16,0 1 23 0,0 0-17 16,3 1 40-16,-4 3-49 15,4 0-3-15,-2 0 19 16,0 0-16-16,-2 0-12 15,1 0-2-15,-1 0 3 16,1 0-3-16,-2 0 0 16,-2 0 1-16,-2 0 0 15,3 0-1-15,-3 0 12 16,3 0-8-16,-1 3-4 16,2 1 0-16,-1 0 9 15,0 2-7-15,-3-1 0 0,1 4-1 16,1-2-1-16,-2 1 7 15,0 0-3-15,-1 1-4 16,2-5 10-16,1 1-9 16,0 2 7-16,-1-2-4 15,-1 3 6-15,0 2-8 16,0-1-1-16,0 1 3 16,0 2-3-16,-2-2 3 15,3 2-3-15,3-3-1 16,1 2-1-16,-1-2-7 15,2-1 16-15,-2 0-8 16,5 0 0-16,-3-2-1 16,0 0 1-16,1 2 0 15,-1-2 0-15,2 2-1 0,-4-2 3 16,2 0-2 0,3 5 0-16,-3-1 0 0,1 3-2 15,1-1 2-15,-5 1 0 16,2 0 0-16,-1-1 5 15,-1 1-5-15,0-1 0 16,1-1-3-16,-3-2 3 16,4 3 0-16,-1-3 2 15,2 1-4-15,1 2 9 16,-1-2-9-16,2 0 2 16,1 1-2-16,-2 0-2 15,2 3 4-15,0-3 0 0,0 2-2 16,0 0 4-16,0-3-2 15,0 0 0-15,0 0 1 16,0 0 0-16,-2-1-1 16,0 1 0-16,1 0-1 15,-1-1 1-15,1 2 0 16,1-2 3-16,-2 2 7 16,1 0-12-16,-2 0 3 15,3 2-1-15,-2-1 0 16,2 0 4-16,0-1-4 15,0 0 0-15,0-2 0 16,0-1-3-16,0 2 3 16,0 4 0-16,0-4-2 0,0 3 4 15,-1-2-2-15,-1-1 0 16,-1 2 3-16,3 0-5 16,-3 2 4-16,3 2-1 15,-3-2 8-15,0-1-4 16,-1-3 2-16,1 1-7 15,0-2 1-15,0 1-2 16,3 0 1-16,-2 0 0 16,2 1-5-16,-1-1 10 15,1 0-5-15,-2 2 0 16,1-1 1-16,1 2 0 16,0-2-1-16,-2 0 1 0,2-5-6 15,-2 2 8-15,1 2-3 16,-2 2 0-16,0-2 1 15,-1 4-1-15,1-3 0 16,0 2 1-16,0-1-2 16,0 1 9-16,3-1-13 15,0-1 5-15,0 0-2 16,0 0-6-16,0 0 8 16,0 3 0-16,0-2-4 15,0 0 10-15,3 1-4 16,0 1-2-16,0 0 0 15,2 2-1-15,-1-1 1 16,-3 1 0-16,2 1-3 16,-2 0 10-16,3-1-7 15,-1-2 0-15,0 3 2 0,0 0-8 16,1-2 8 0,2 0-2-16,0-1 0 0,2 0-2 15,-2 3 2-15,3-5 0 16,-1 5 1-16,0-3-4 15,-2 1 3-15,4 2 0 16,-4-2 1-16,2-1 4 16,-1 2-3-16,2-2-2 15,0 2 1-15,-2-1 1 16,3-1 3-16,0 0-5 16,-1-2 2-16,0 1 4 15,4 1-7-15,-3-3 1 16,-1 0 0-16,2-1-2 15,1-1 2-15,-1-2 0 0,0-1 2 16,-3 1 4-16,5-3-6 16,-4 1 0-16,2 3 0 15,-2-3-4-15,1 4 6 16,1 0-2-16,2-1 0 16,-1 4 9-16,0-4-9 15,4 1 0-15,-5-1 2 16,1 0-6-16,-2-2 4 15,2 1 0-15,0-2 0 16,-2 0 9-16,-2 0-12 16,4 0 3-16,-3-3 0 15,0 1 2-15,1 1-2 0,-2-4 2 16,2 1-1-16,2-1 0 16,0 0-1-1,4 0 3-15,2 0 2 0,0-4 7 16,4-5-12-16,-2 1 10 15,-2 0-5-15,0-1-2 16,-2 1-3-16,-1 0 0 16,0 2 0-16,-3 0 1 15,-3 1 5-15,4 0-6 16,-2 0 0-16,2-2 6 16,0-4-6-16,4-1 0 15,-2-1 1-15,1 1 3 16,-2-1-3-16,-1-1-1 0,-1 0 7 15,-1-1 4-15,2-2-19 16,-4 0 12-16,0 1-4 16,1 0 15-16,-2-1-14 15,-1 0 9-15,0-1 1 16,-4 0-2-16,0 1-1 16,0-2 2-16,-2 1-9 15,3-2 14-15,-4 1-7 16,3-3-6-16,0 2 17 15,-3-1-14-15,3-2 6 16,-1-2-8-16,-1 0-1 16,-1-2 10-16,2 2-6 15,-2-1-4-15,0 4 11 0,0-1-7 16,0 3 0-16,0-1-6 16,0 3 0-16,0-1 20 15,0-1-20-15,0 1 19 16,0-2-19-16,0 0 9 15,0 0-9-15,0-2 0 16,0 0 3-16,0 0 8 16,0-2-8-16,0 1-3 15,2 2 3-15,0-2 10 16,-1 5-15-16,-1-5 2 16,2 4 0-16,-2 3 14 15,0 0-10-15,0 3 10 16,0-1 18-16,0 1-26 0,0-3 7 15,0-1-7-15,0-3 3 16,0 2-18-16,0-3 14 16,-3 3-5-16,-1-1 0 15,2 3 8-15,1 0-12 16,1 1 4-16,-2 2 0 16,-1 0 0-16,0 3 6 15,3-2-6-15,-3 1 3 16,1 1 14-16,0 1-20 15,0-1 3-15,2 0 0 16,-3 0 5-16,3-2-1 16,-3 1-4-16,1 1 0 0,0 0 8 15,0 1-13-15,1-2 5 16,-2 3 0-16,0-1 4 16,0 0 0-16,0 2-4 15,-5-1 2-15,5-1 14 16,-3 3-22-16,3-2 6 15,-1 0 0-15,1-2-3 16,-3 2 13-16,-2-3-10 16,1 2 0-16,-2-2 4 15,1 1-9-15,0-1 5 16,0 4 0-16,2-2-3 16,-1 2 6-16,-2-2-3 0,1 2 0 15,-2-3 5 1,1 3-10-16,-3-1 5 0,0 0 0 15,2-1-3-15,0 1 6 16,2 3-3-16,-4-1 0 16,6 1 7-16,0-1-13 15,-2 0 6-15,2 5 0 16,0-1-2-16,-1-1-1 16,1 2 3-16,0-1 0 15,3-2 8-15,-3 4-17 16,-1-4 6-16,-1 1 3 15,-2-2-3-15,-2 1 12 16,1-2-7-16,-2-1-2 16,-2-1-1-16,3 1 1 15,-1-1 0-15,2 1 8 0,2 2-16 16,-1 0 9-16,0 1-1 16,3-1 2-16,-3 3 5 15,3-3-11-15,-1 4 4 16,2-3-9-16,1 4 7 15,-2-2 2-15,1 2 0 16,-1-1-1-16,0 2 1 16,-1 0-8-16,-1 0 8 15,0 0 0-15,-1 0-6 16,-1 0 9-16,2 0-3 16,-3 0 0-16,2 0 4 15,-2 3-9-15,-3 1 5 0,6 2 0 16,-4-2 1-16,1-1 0 15,-2 1-1-15,2 1 0 16,2 0 5-16,-1-2-9 16,1 2 4-16,2-4 0 15,1 2-7-15,4 1 16 16,-1-1-9-16,2 0 0 16,-1 0 2-16,0 0-7 15,2 1 5-15,-1 0-20 16,2-1 10-16,0 1-35 15,0-1 8-15,0 1 17 16,0 0-47-16,0 1 21 16,0 0-5-16,0-3-33 15,0 2 34-15,0-2-47 0,0 1-22 16,0 1 44-16,0 1-5 16,-12 2-80-16,-1-3-129 15</inkml:trace>
  <inkml:trace contextRef="#ctx0" brushRef="#br0" timeOffset="40900.2232">1847 15258 520 0,'0'0'61'0,"0"0"11"16,0 0-61-16,0 0-11 15,0 0 107-15,0 0-52 16,33-49-34-16,-20 40 25 16,-2-1-46-16,3-1 19 15,0 0 11-15,5-3-30 16,-2-3 31-16,5-2-22 15,0 1 23-15,-2-2-13 16,2 3-14-16,-4 2 1 16,3-1-2-16,1 2 5 15,2 0-8-15,6 1 2 16,0 1-3-16,4-2 0 16,-4 4-2-16,1 0 2 15,-1 4 0-15,0 0 7 0,0-4-15 16,1 5 8-16,-1-2 0 15,1 1 0-15,3 2 9 16,-2 0-9-16,4 3 0 16,-4 1 1-16,1 0-14 15,-3 0 10-15,-3 0 3 16,-3 5 0-16,3 5 4 16,-5 0-4-16,3 2 0 15,-5 0 0-15,5 2-2 16,1-1 2-16,0-3 0 15,1 1-3-15,0 0 4 16,3 0-1-16,-2 2 0 0,-4 0 5 16,2 0-16-16,-6-1 11 15,1 2 0-15,2-1-2 16,-4 2 16-16,0 0-17 16,-1 0 3-16,0 0 0 15,0-2-9-15,0 1 9 16,1 0 0-16,-1 1 7 15,0 0 0-15,-3 1-10 16,1-1 3-16,0 2 0 16,-2-1-1-16,0 1 10 15,2 3-9-15,-1-5 1 16,1 3 3-16,-2-2-4 16,-2 1 0-16,3 0 5 15,-3 0 5-15,1-1-10 16,-3 4 2-16,2-3 6 0,-1 3 0 15,0 0-8-15,0-2 0 16,1 2 2-16,-1 0 4 16,1-1-2-16,-2 2-4 15,0 0 0-15,0 1 12 16,0 0-20-16,-2 1 8 16,2 2 0-16,-3-3 3 15,2 2 2-15,0-2-5 16,-1 0 0-16,1 0 3 15,-2 0-3-15,2 2 0 16,-2 2 0-16,1-2-10 0,-2 5 16 16,0 0-6-16,0 2 0 15,-2 4 8-15,4 0-15 16,-4 0 7-16,1 1 0 16,-1-1 3-16,2-2 2 15,0-2-5-15,-1 1 0 16,-2 0 0-16,3-1-1 15,1 3-1-15,-1 0 2 16,-3-1-4-16,0 0 7 16,-3 0-3-16,0 0 0 15,0-4 5-15,0 1-9 16,0-2 4-16,-3-3 0 16,-3 1-3-16,-2-1 6 15,0-1-3-15,-1-1 0 16,-2 0 8-16,1-1-17 15,1 0 9-15,-3 1 0 0,0-3 3 16,1 1 1-16,-2-3-4 16,1-1 0-16,0 2 2 15,-4-2-2-15,2 2 0 16,-5 1 4-16,5 1 14 16,-3-1-13-16,-1 1-4 15,3 0-1-15,-1 2 4 16,-1 1-4-16,-2 0 0 15,-2-2 0-15,0 2 2 16,-3-5 1-16,-3 2-3 0,0-1 0 16,-2-1-2-16,-1 3 2 15,-2-2 3-15,0 4-3 16,-1-4 3-16,0 0 5 16,3-3-4-16,-1 2-4 15,-1-3 4-15,-2 1-6 16,-2-2 2-16,-4-1 0 15,2 1 11-15,-3-1-10 16,-4 1 7-16,0-3 4 16,-5 1-4-16,3-2-4 15,0 1 10-15,3-3-2 16,-2 1 19-16,6-1-26 16,-2-3-1-16,5 1 21 15,-1-1-17-15,0-3-8 16,-5 0 0-16,2-2 3 0,1-1 12 15,-2 0-14-15,2 0 24 16,1 0-13-16,0 0-10 16,2 0 9-16,3-1-7 15,-2-3-3-15,6-1 20 16,-1-3-21-16,-2-1 11 16,3-3-5-16,-3-5-1 15,2 0-5-15,-6-7 5 16,6 0-4-16,-4-3 4 15,1 0 3-15,1-2-6 16,-1 3-1-16,1-2 9 16,0 2-8-16,3-1-1 0,-3-4-1 15,-2 0 0-15,2-8 0 16,0-4 0-16,2-1 0 16,-2-4 2-16,8 2-3 15,-2 2 1-15,7-4 0 16,1 0-9-16,4-2 11 15,1 3-2-15,3 4 0 16,-1 2 18-16,1 1-29 16,-1-4 11-16,1-4 0 15,-3-5 3-15,2-5 2 16,2 2-5-16,-1 1 0 16,1 1 8-16,7 4-18 15,3-4 8-15,0 1 2 16,0-5-7-16,10 2 19 15,4 3-12-15,2 0 0 0,4 7-5 16,2 2 5-16,3 0 0 16,2 2 0-16,0 0-8 15,-1 1 19-15,10-2-11 16,-1 1 0-16,7-2 0 16,2-1 0-16,-2 1 0 15,0 1 1-15,-2 1-11 16,-6 3 10-16,-1 3 0 15,-3 3-2-15,0 1 3 16,1 2-1-16,1 0 0 0,-1 4 0 16,2 1-2-16,-3 3 2 15,1 1 0-15,2 0-3 16,-2 1 3-16,-1 2 0 16,3 0 0-16,-3 4-1 15,4 2-11-15,0 2 23 16,-5 3-11-16,3 2 0 15,-5 2-8-15,-1 3-14 16,-4 0-55-16,-6 9-65 16,-7 14-19-16,-9 2-85 15,-4 2-211-15</inkml:trace>
  <inkml:trace contextRef="#ctx0" brushRef="#br0" timeOffset="41901.5105">1005 14236 519 0,'0'0'181'15,"0"0"-108"-15,0 0-37 16,0 0-14-16,0 0 7 0,0 0-24 16,-5 24 4-16,12 2 22 15,2 4 10-15,2 4-25 16,-1-2 50-16,0-1-48 16,-3-2-10-16,4-2 10 15,-2-3-10-15,-3-5 2 16,-3-5-10-16,-2-6 4 15,-1-5 2-15,0-1-2 16,0-2 8-16,0 0 49 16,-1-10 10-16,-12-10-51 15,-5-2-20-15,3-2 6 16,-6-5-14-16,3-4 9 16,2 1-1-16,1 1 0 15,9 1 3-15,3 5-5 16,3 2 2-16,0 4-6 0,9 2-2 15,7 2-7-15,-1 3 15 16,0 0-6-16,3 6-6 16,0 0 11-16,1 4 1 15,1 2-4-15,-4 0-8 16,1 8 13-16,-6 8-1 16,-6 3 0-16,-5 3-1 15,0 4-7-15,-8 1 8 16,-7-2 0-16,0-1-3 15,2-3 7-15,4-5-4 16,6-5 0-16,3-4-26 16,0-4-127-16,0-3-134 0,10-7-137 15</inkml:trace>
  <inkml:trace contextRef="#ctx0" brushRef="#br0" timeOffset="42177.2474">1416 14070 475 0,'0'0'290'16,"0"0"-247"-16,0 0 27 15,0 0 13-15,0 0-50 0,0 0 1 16,-47 42-28-16,37-14 3 15,9 3-6-15,-2 0 15 16,3 1-15-16,0-3-3 16,7-2 0-16,7-3 0 15,2-3 0-15,5-4 0 16,6-3-3-16,-1-5-160 16,0-5-130-16</inkml:trace>
  <inkml:trace contextRef="#ctx0" brushRef="#br0" timeOffset="43251.3219">1689 14023 552 0,'0'0'160'15,"0"0"-160"-15,0 0-1 16,0 0 1-16,0 0 33 16,0 0 23-16,25 77-35 15,-17-50 121-15,-3 3-92 0,3-4-33 16,-4-4 6-1,-1-5-11-15,0-5-11 0,-1-5 15 16,-2-2-11-16,0-3 1 16,0-2 15-16,0 0 5 15,0-7 89-15,0-9-76 16,0-8-31-16,-6 0-8 16,-3-2 3-16,-3-2-3 15,-1 1 0-15,2-3 10 16,2 0-20-16,2 2 9 15,2 2 1-15,4 4-2 16,1 3 4-16,0-1-2 0,0 4 0 16,1 2 1-16,5 3-8 15,0 3 4-15,2 2 3 16,-1 6-4-16,2-2-2 16,0 2 6-16,-3 0 0 15,3 0-19-15,0 4 16 16,-3 6 3-16,5 0 0 15,0 2-7-15,0-1 6 16,2 3 1-16,-4 2 2 16,5-2 7-16,-3 2-7 15,0-3-1-15,-2 4-1 16,4-3 9-16,-4 3-9 16,4 1 0-16,-5-2 0 0,3 1 11 15,-1-2-21-15,-3-1 10 16,-2-3 0-16,-1 0-8 15,-4-6-44-15,0-2-102 16,0-3-130-16,-12 0-468 16</inkml:trace>
  <inkml:trace contextRef="#ctx0" brushRef="#br0" timeOffset="43403.1907">1796 14073 718 0,'0'0'109'0,"0"0"-98"0,0 0-22 16,0 0 11-16,0 0-46 15,0 0-189-15</inkml:trace>
  <inkml:trace contextRef="#ctx0" brushRef="#br0" timeOffset="43982.6246">2006 13774 686 0,'0'0'196'16,"0"0"-166"-16,0 0-26 15,0 0 0-15,0 0 3 0,0 0 78 16,22 51-35-16,-9-25-12 15,-1 1 5-15,-2-1-29 16,2-3 13-16,-1 0-21 16,-2-2-4-16,-1-5 9 15,-2-3-7-15,-1-5-4 16,-4-2 0-16,1-5 8 16,-2-1-2-16,0 0 2 15,0 0 6-15,-2-11 53 16,-8-6-63-16,-3-6 5 15,-1-2-9-15,2-3-3 16,-1-5-1-16,2-3-5 0,-3 2-21 16,9 5 25-16,3 4-11 15,2 6 7-15,0 5-1 16,0 6-15-16,5-1 24 16,8 4-24-16,-1 2 25 15,3 1-3-15,0 2 5 16,1 0-2-16,1 0 0 15,1 7 4-15,-5 6-8 16,1 3 4-16,-1 4 0 16,-4 4 0-16,1 1 4 15,-4-2 5-15,0 4 8 16,-1-7-16-16,1 2 11 16,-2-2-12-16,4-6 3 15,-5-5-7-15,4-2-3 16,2-7-67-16,3 0-181 0,-3-19-127 15</inkml:trace>
  <inkml:trace contextRef="#ctx0" brushRef="#br0" timeOffset="44582.2327">2348 13713 583 0,'0'0'218'16,"0"0"-120"-16,0 0-36 15,0 0 49-15,0 0-70 0,0 0-39 16,9 1 6 0,-1 12-1-16,2 4 18 0,-3 1-5 15,2 2-18-15,0 0 11 16,1 0-9-16,-2-3-1 16,-2 0-2-16,-3-2 7 15,3-3-8-15,-6-6 3 16,0-3 3-16,0-3-4 15,0 0-2-15,0 0 11 16,0-6 33-16,-3-9-39 16,-10-6 1-16,2-4-6 15,-2-1 5-15,2-2-14 16,2-2 9-16,1 2-7 16,2 2 3-16,4 6-9 15,2 4 12-15,0 2-3 0,0 6-15 16,9-1 18-16,3 4-19 15,1 5-8-15,4 0 26 16,-5 0-20-16,4 0 17 16,-7 8-9-16,0 3-21 15,0 1 34-15,-3 0-14 16,0 1 15-16,-1-4-8 16,2 1 16-16,0-3-8 15,1 0 0-15,-1-2 1 16,2-3-3-16,3 3 2 15,-3 2 0-15,-3 0-3 16,-1 6 6-16,-1 3-6 0,-4 5 2 16,0 4 1-16,-18 6 2 15,0-3-2-15,5-3 0 16,2-5 4-16,8-7 1 16,3-6-10-16,0-7-13 15,3 0-261-15,17-12-111 16</inkml:trace>
  <inkml:trace contextRef="#ctx0" brushRef="#br0" timeOffset="44858.0281">2685 13590 545 0,'0'0'177'16,"0"0"-169"-16,0 0-6 16,0 0 84-16,0 0-21 15,0 0-31-15,94 45-8 16,-75-22-2-16,-2 3 33 16,-4 6-55-16,-7 9 3 15,-6 1 1-15,0 3-6 16,-7-1-68-16,-16-5-130 15,-5-1-499-15</inkml:trace>
  <inkml:trace contextRef="#ctx0" brushRef="#br0" timeOffset="45515.0531">1493 14664 684 0,'0'0'69'16,"0"0"-20"-16,0 0 65 15,0 0 28-15,0 0-87 16,0 0-32-16,13-14-23 15,21-4 0-15,10-6 9 16,16-6-5-16,7-5-4 16,15-1 4-16,2-3 9 15,4-1-14-15,-3 1 1 16,-8 2 0-16,-5 1-9 16,-8 2 14-16,-6 0-5 15,-13 5 5-15,-11 8 2 16,-13 8-8-16,-12 7 1 0,-3 6-9 15,-6 0 2-15,-3 1-135 16,-15 17 33-16,-9 6-130 16,-4 6-196-16</inkml:trace>
  <inkml:trace contextRef="#ctx0" brushRef="#br0" timeOffset="46115.6024">1893 14671 629 0,'0'0'97'0,"0"0"-60"15,0 0 3-15,0 0 37 16,0 0-55-16,0 0-18 16,17 27 23-16,-7-8 14 15,2-2 3-15,-3 3-1 16,4-3-5-16,-4 0-9 16,-1-1-4-16,-1-3-14 15,-1-3 1-15,-3-1-12 0,3-1 1 16,-6-3 2-16,0-2-1 15,0-3 2-15,0 0 16 16,0 0-15-16,0-15 90 16,-6-5-95-16,-5-2 7 15,-2-2-3-15,0-1-4 16,1 1 0-16,4 0 0 16,4 0-5-16,4 1-4 15,0 4 5-15,4-1-1 16,14 4-5-16,-1 4 6 15,2 4 4-15,-5 4-6 16,5 4 0-16,-8 0 2 0,6 1 3 16,-8 13 0-1,-1 0-9-15,-7 5 5 0,-1 1 5 16,0 2-1-16,-3-2-1 16,-10-1 2-16,-2-3 0 15,6-6 4-15,6-4-13 16,3-5-44-16,0-1-156 15,0 0-78-15,12-16-310 16</inkml:trace>
  <inkml:trace contextRef="#ctx0" brushRef="#br0" timeOffset="47228.505">2704 14396 563 0,'0'0'171'0,"0"0"-156"0,0 0-3 16,0 0 80-16,0 0 3 16,72 80-62-16,-63-42 43 15,-9 11-49-15,0 13-12 16,-21 6-15-16,-22 9-152 15,-24 7-578-15</inkml:trace>
  <inkml:trace contextRef="#ctx0" brushRef="#br0" timeOffset="48770.092">2621 14704 863 0,'0'0'62'16,"0"0"-62"-16,0 0 3 0,0 0-9 16,103-17-37-16,-73 9-260 15</inkml:trace>
  <inkml:trace contextRef="#ctx0" brushRef="#br0" timeOffset="58031.4096">2362 14562 512 0,'0'0'70'0,"0"0"50"16,0 0-69-16,0 0 40 0,0 0-7 15,0 0-58 1,-8-5-20-16,8 5-6 0,0 2-2 16,0 12-2-16,3 5 8 15,8 4 6-15,1 0 14 16,-1 1-10-16,1 1-2 16,3-4-8-16,-3-2 2 15,0-3 3-15,-4-5-1 16,-2-2-7-16,-3-6-1 15,-3-3 4-15,0 2-6 16,0-2 4-16,0 0 16 16,0 0 50-16,0-8 4 15,0-8-49-15,-9-5-23 16,1 0-3-16,-1-2-5 0,-3-4 12 16,1 3-4-16,1 0 0 15,3 1 7-15,1 4-9 16,1 0 2-16,2 5 0 15,2 2-4-15,1 2 4 16,0 5 0-16,0 0-4 16,0 3 11-16,0 0-10 15,0 2 3-15,4 0-13 16,3 0 7-16,4 0 6 16,3 7 0-16,-1 5-4 15,2 2 8-15,0 0-4 0,1 1 0 16,-2 0 0-1,1-2 2-15,-5 0-2 0,2-1 0 16,-6-2-1-16,-3-3-1 16,0 0-56-16,-3-2-105 15,0-4-66-15,0 1-167 16</inkml:trace>
  <inkml:trace contextRef="#ctx0" brushRef="#br0" timeOffset="58183.075">2464 14636 432 0,'0'0'137'0,"0"0"-90"15,0 0-39-15,0 0 21 0,0 0-29 16,0 0 0-16,42-23-7 16,-30 19-183-16</inkml:trace>
  <inkml:trace contextRef="#ctx0" brushRef="#br0" timeOffset="58599.1111">2277 14509 130 0,'0'0'415'15,"0"0"-343"-15,0 0-72 16,0 0 15-16,0 0 32 16,0 0-23-16,-18 84 26 15,18-54-11-15,10-1-18 0,5 3 14 16,-2-4-22-16,5-3 3 16,-1-2-16-1,1-3-9-15,4 0 5 0,-5-3-153 16,2-1-281-16</inkml:trace>
  <inkml:trace contextRef="#ctx0" brushRef="#br0" timeOffset="86448.7467">9855 9503 314 0,'0'0'33'16,"-27"98"53"-16,8-31-26 15,-11 14 24-15,-12 8 42 0,-6 9-36 16,-4 0 20-16,2-5-42 15,11-8-41-15,15-10-10 16,8-15-11-16,14-9-6 16,2-13 4-16,0-14-2 15,0-10-2-15,4-8 2 16,7-3-2-16,2-3-2 16,1 0-41-16,0-16-107 15,-6-7-198-15</inkml:trace>
  <inkml:trace contextRef="#ctx0" brushRef="#br0" timeOffset="108082.9929">3477 10405 551 0,'0'0'150'0,"0"0"-105"16,0 0-14-16,0 0 61 16,0 0 30-16,0 0-71 0,0 0-21 15,0 0-17-15,0 0-8 16,3 0 22-16,1 0-15 16,6 0-7-16,3 0 14 15,6 0-17-15,1 0 15 16,2 0-17-16,3 0 1 15,2 0-3-15,0 0 6 16,-1 1-4-16,-1 3 0 16,-3 0 5-16,-4-1-5 15,-7-1 0-15,-8-1-8 16,-2 1 6-16,-1-2 2 16,0 0 0-16,-1 0 0 15,-13 0 3-15,-7 1-2 16,-4 1 1-16,0 0-2 0,-4-1 2 15,1-1-2-15,2 2 0 16,1-2-1-16,0 2 7 16,5 1-9-16,5-1 3 15,4-2 0-15,5 2 1 16,3-2 0-16,1 0 0 16,2 0 2-16,0 0 3 15,0 0-5-15,0 0-1 16,0 0 11-16,0 0-21 15,0 0 10-15,0 1 0 16,5 1-1-16,12 0 4 0,5-2-3 16,1 3 0-16,4-3 6 15,-4 0-9-15,6 0 9 16,-5 0-6-16,0 0 0 16,-3 0-11-16,-2 0-140 15,-5 0-188-15</inkml:trace>
  <inkml:trace contextRef="#ctx0" brushRef="#br0" timeOffset="121999.1267">10100 6682 714 0,'0'0'149'0,"0"0"-115"15,0 0 70-15,0 0 12 16,0 0-35-16,0 0-37 15,0 0-34-15,0 0-10 16,-15-9-1-16,15 24-2 16,0 8 3-16,0 6 6 15,0 0-6-15,0 1 7 16,0-4-5-16,3-1 6 0,1-2-6 16,1-4 5-1,-1-2-7-15,1-6 7 0,-4-4 0 16,2-5-14-16,-3-2 12 15,0 0-5-15,0 0 19 16,0-8-15-16,-4-10 40 16,-8-7-44-16,3-3 2 15,-3-1 0-15,4-4-2 16,3-1-8-16,4 1 4 16,1 0-15-16,0 3 5 15,10 7-11-15,11 3 4 16,7 6 13-16,0 5 6 15,3 5-2-15,-4 4 4 0,-4 0 0 16,-3 9-6 0,-3 9 5-16,-5 5-10 0,-6 2 6 15,-6 3 7-15,0 1-2 16,-5 0 2-16,-14-1 1 16,-1-5-3-16,0-2 1 15,2-7 6-15,6-5-6 16,6-4-1-16,4-5-6 15,2 0-36-15,3 0-273 16,14-15-503-16</inkml:trace>
  <inkml:trace contextRef="#ctx0" brushRef="#br0" timeOffset="122230.8264">10585 6611 930 0,'0'0'61'16,"0"0"-39"-16,0 0-20 15,0 0 40-15,0 0 12 16,0 0-27-16,-48 88-5 16,48-57-10-16,1 2-12 15,11 0 3-15,2-4-1 16,4-2-2-16,2-4 0 15,2-6-93-15,-2-10-239 16</inkml:trace>
  <inkml:trace contextRef="#ctx0" brushRef="#br0" timeOffset="122888.9515">10783 6677 106 0,'0'0'842'16,"0"0"-778"-16,0 0-51 16,0 0-13-16,0 0 41 15,0 0 19-15,-9 63-38 16,9-37-9-16,6 2-2 0,-3-1-3 16,0 1 12-16,-2-4 2 15,1-2-20-15,-1-3 9 16,1-6-9-16,-2-4-2 15,3-6 0-15,-3-3 9 16,0 0-8-16,0 0 0 16,0-8 12-16,0-12-1 15,0-8-11-15,0-2 0 16,-8-1-1-16,-1-5 5 16,-1 2-5-16,1-3 0 15,3 4 1-15,4 4 0 16,2 2 0-16,0 5-1 15,0 5 0-15,9 1 1 0,3 6-1 16,2 2 0 0,-1 4-6-16,1 2 1 0,-1 2 5 15,2 0-2-15,-5 11-2 16,0 5-5-16,-7 5 6 16,-3 5 3-16,0 1 0 15,-5-1 1-15,-7-1-1 16,-3-4 0-16,8-8 0 15,2-4 6-15,5-4-9 16,0-3 3-16,17-2 0 16,10 0-2-16,4 0 9 15,0 0-5-15,-4 0-2 16,-5 0-37-16,-8 5 21 16,-7 10 1-16,-7 2 12 15,0 4-5-15,-13 4 14 0,-7 1-6 16,-4 2 10-16,1-3-2 15,3-3 14-15,5-6-18 16,6-6-3-16,4-2-1 16,5-8-50-16,0 0-333 15</inkml:trace>
  <inkml:trace contextRef="#ctx0" brushRef="#br0" timeOffset="123232.8381">11251 6759 986 0,'0'0'64'0,"0"0"-49"15,0 0 60-15,0 0-4 16,0 0-3-16,0 0-48 16,-33 85 27-16,20-49-15 15,-3 5-14-15,0 8 2 16,0 1 5-16,0 1-19 0,2-2 10 16,1-9-15-1,6-7 2-15,2-7-3 0,5-7 0 16,0-9-54-16,0-10-126 15,12-7-249-15</inkml:trace>
  <inkml:trace contextRef="#ctx0" brushRef="#br0" timeOffset="123716.279">11375 7002 755 0,'0'0'157'0,"0"0"-145"16,0 0 13-16,0 0 53 0,0 0 15 15,0 0-38-15,20 72-39 16,-20-42 26-16,2 3 4 16,-2 1-20-16,0-2 13 15,0 0 1-15,0-4-29 16,0-5-9-16,0-3 1 15,0-7 31-15,2-7-30 16,-2-6 2-16,0 0-2 16,0-4-3-16,0-18 26 15,3-12-27-15,0-7 0 16,0-2 2-16,2-2 1 16,0-2-3-16,0 5 0 0,2 4 5 15,1 7-11-15,3 9 5 16,0 7 0-16,0 2 0 15,3 7 1-15,0 4 0 16,2 2-5-16,-1 0 5 16,1 8-1-16,-3 13-3 15,-2 7 4-15,-3 4-4 16,-5 4 7-16,-3 1-3 16,0 1 0-16,0-5-1 15,0-4-54-15,-3-4-94 16,-5-12-173-16,1-9-161 15</inkml:trace>
  <inkml:trace contextRef="#ctx0" brushRef="#br0" timeOffset="123869.2788">11539 7126 793 0,'0'0'144'16,"0"0"-74"-16,0 0 55 15,0 0-63-15,0 0-30 16,0 0-21-16,84-2-10 15,-56-2-2-15,-1-9-121 16,-2-5-361-16</inkml:trace>
  <inkml:trace contextRef="#ctx0" brushRef="#br0" timeOffset="124182.9886">11833 6638 920 0,'0'0'64'15,"0"0"-56"-15,0 0 44 16,0 0 21-16,104 0-18 16,-71 14-8-16,-2 4-30 15,-4 5-16-15,-8 4 8 16,-5 3 0-16,-8 6-1 15,-6 0 0-15,0 5 6 16,-7 2 19-16,-13 1-16 16,-3 5-10-16,1-6 5 0,-1-3-12 15,2-10 7-15,6-10-7 16,3-8-5-16,8-12-116 16,4 0-234-16</inkml:trace>
  <inkml:trace contextRef="#ctx0" brushRef="#br0" timeOffset="124431.9076">12461 6774 682 0,'0'0'360'0,"0"0"-326"16,0 0-23-16,0 0 92 16,0 0-65-16,0 0-27 15,68 3-4-15,-48-3-7 16,-3 0-54-16,-6 2-200 16,-6 5-326-16</inkml:trace>
  <inkml:trace contextRef="#ctx0" brushRef="#br0" timeOffset="124582.8322">12504 7061 460 0,'0'0'432'0,"0"0"-354"16,0 0 45-16,0 0-60 16,101-50-43-16,-60 34-20 15,1 0-169-15,-2 4-450 16</inkml:trace>
  <inkml:trace contextRef="#ctx0" brushRef="#br0" timeOffset="125533.0527">13401 6479 721 0,'0'0'142'0,"0"0"-25"16,0 0 45-16,0 0-69 16,0 0-15-16,0 0-42 15,0 24-29-15,0-7 15 16,0 9-1-16,0 6-6 16,0 4 5-16,2 2-7 15,7 3 8-15,-1-1-2 16,-2-2-14-16,-2-6 6 15,-1-3-8-15,-3-11 1 16,0-3-4-16,0-8 4 0,0-4-4 16,0-3 5-1,0-3-3-15,-13-17 14 0,-5-8-15 16,0-5 4-16,5-4-5 16,-3 1 4-16,2-3-3 15,3 3 0-15,1 4-1 16,7 2 0-16,3 3-2 15,0 4-3-15,3 1-3 16,15 5-3-16,0 1-4 16,4 6 10-16,2 5-8 15,-3 5 7-15,2 0-3 16,-3 11 7-16,-3 10 0 0,-4 6 2 16,-7 4-5-1,-6 2 3-15,0 1 1 0,-4-3-1 16,-9-4 2-16,-1-4 0 15,3-4 4-15,4-8-3 16,4-5-2-16,3-6-31 16,0 0-159-16,6-8-136 15,15-14-510-15</inkml:trace>
  <inkml:trace contextRef="#ctx0" brushRef="#br0" timeOffset="125773.5351">13879 6503 604 0,'0'0'456'15,"0"0"-362"-15,0 0-16 16,0 0-27-16,0 0 12 16,0 0-24-16,-71 64-31 15,63-34 7-15,4 1-8 16,4-1-1-16,0 2 6 15,0-2-10-15,1-7-1 16,13-2-1-16,4-3-2 16,2-12-77-16,3-6-185 15,1 0-522-15</inkml:trace>
  <inkml:trace contextRef="#ctx0" brushRef="#br0" timeOffset="126319.0752">14191 6539 970 0,'0'0'124'0,"0"0"-64"15,0 0 10-15,0 0 10 16,0 0-43-16,0 0 31 15,11 68-41-15,-3-37-15 16,1 4 15-16,-2 0-7 0,-3 2 12 16,-1-5-13-16,-1-6-15 15,-1-8 5-15,-1-7-7 16,3-8-2-16,-3-3 3 16,0-1 6-16,0-19-9 15,0-8 0-15,0-8 0 16,-6-1 0-16,-1-2-2 15,5 1-4-15,0 0-14 16,2 1 19-16,0 4-12 16,0 3 13-16,2 4-6 15,9 8 6-15,3 4 0 16,-3 6-1-16,2 4 2 0,-1 1-3 16,-1 3 0-16,3 0-1 15,2 9 2-15,0 9 1 16,-2 5 1-16,0 2-1 15,-6 7 5-15,-4 1-5 16,-1 3 2-16,-3-1-1 16,0-4 15-16,0-3-14 15,0-2-2-15,0-7 0 16,-4-7 0-16,-1-7 0 16,-1-5-115-16,-6 0-138 15,-1-14-558-15</inkml:trace>
  <inkml:trace contextRef="#ctx0" brushRef="#br0" timeOffset="126460.9515">14254 6668 954 0,'0'0'157'0,"0"0"-107"16,0 0 44-16,0 0-24 16,0 0-47-16,110-44-14 15,-74 37-9-15,-5-3-124 16,-5 1-376-16</inkml:trace>
  <inkml:trace contextRef="#ctx0" brushRef="#br0" timeOffset="126998.9332">14687 6470 938 0,'0'0'128'0,"0"0"-97"16,0 0 50-16,0 0 3 16,0 0-25-16,0 0-12 15,14 81-24-15,-14-50 3 16,0 1-13-16,0 0-9 16,0-1 9-16,0-3-7 15,0-1-3-15,0-5 7 16,0-7-10-16,0-7 5 15,0-3-5-15,0-5 0 16,0 0 8-16,0-18-3 0,0-4 2 16,0-7-7-16,0 0-7 15,0-2 7-15,0-3-38 16,0 0 3-16,0 5 8 16,7 4-6-16,3 5 23 15,0 5 8-15,0 5 0 16,1 0 2-16,4 5 0 15,-2 3-1-15,2 2-1 16,0 0 2-16,1 0 0 16,1 14 1-16,-1 3 4 15,-4 8 9-15,-1 1 4 16,-4 2 0-16,-4 2 8 0,-3-1-13 16,0 0 11-16,0-2-5 15,0-3-16-15,0-7 2 16,0-6-5-16,0-7-3 15,0-4-58-15,0-5-203 16,5-20-494-16</inkml:trace>
  <inkml:trace contextRef="#ctx0" brushRef="#br0" timeOffset="127632.9979">15190 6417 1061 0,'0'0'83'0,"0"0"-31"0,0 0 36 15,0 0-24-15,0 0-2 16,0 0-40-16,38 69-8 16,-29-43 5-16,-2 1 0 15,-2 1-8-15,-2 0 5 16,-2-2-7-16,-1-1 2 15,2-6 8-15,-2-2-3 16,0-6-15-16,0-5 3 16,0-2 0-16,0-4-3 15,0 0 1-15,0-10 6 16,0-7-8-16,0-6 0 16,0-1-3-16,-2-4 0 0,-1 0 0 15,-1-2-3-15,1 2-5 16,-2 6 9-16,5 1-5 15,0 5 7-15,0 0-1 16,1 4-1-16,9 3-2 16,-3 3 4-16,2 4-5 15,1 2 3-15,1 0 2 16,-2 0 0-16,0 11-2 16,-3 1 2-16,-3 4 0 15,-2 1 0-15,1 0-5 16,-1-1 5-16,2-4 0 15,0-4 1-15,2 1-4 16,2-6 6-16,-2 2-3 0,4 0 0 16,-3 0 5-16,-2 2-9 15,-3 3 4-15,-1 4-1 16,0 3 0-16,0 3-3 16,-1 3 3-16,-11 2 1 15,0-2 0-15,-1-2-1 16,5-4 2-16,4-6-1 15,-1-6 1-15,5-3-1 16,0-2-62-16,9-7-156 16,17-17-465-16</inkml:trace>
  <inkml:trace contextRef="#ctx0" brushRef="#br0" timeOffset="127882.8734">15614 6397 892 0,'0'0'150'16,"0"0"-109"-16,0 0 69 15,0 0-46-15,93 39 10 16,-68-18-35-16,-5 5-12 16,-4 2-13-16,-7 4-13 15,-8 0 8-15,-1 2-7 16,-3-2 24-16,-19 0-17 15,-10 2-9-15,-6-3-6 16,-9 1-104-16,-6 0-190 16,-7-2-510-16</inkml:trace>
  <inkml:trace contextRef="#ctx0" brushRef="#br0" timeOffset="128605.0347">13599 7229 773 0,'0'0'55'16,"0"0"-13"-16,0 0-29 15,0 0 74-15,0 0 19 16,104-22-55-16,-52 15-14 0,14-1-30 16,10-2 3-16,14-4-9 15,13-1 8-15,7-6-3 16,10 1 3-16,2-3-5 15,-1 1-2-15,-6 2-1 16,-5 1-1-16,-13 2 4 16,-11 5 0-16,-16 2 7 15,-12 5-11-15,-13 2 7 16,-13 0-9-16,-11 3 2 16,-5-1 0-16,-7 1-1 15,-2 0 1-15,1 0 0 16,-6 0-1-16,3 0-52 15,-5 7-131-15,0 3-110 16</inkml:trace>
  <inkml:trace contextRef="#ctx0" brushRef="#br0" timeOffset="131019.1954">14031 7490 805 0,'0'0'67'0,"0"0"-61"16,0 0 9-16,0 0-5 15,0 0 71-15,0 0 2 16,-1 82-35-16,1-50-7 15,0 0-22-15,5 1 1 16,1-2 10-16,-2-4-25 16,1-5 8-16,-2-7-5 15,-2-7 5-15,0-3-15 16,-1-5 7-16,0 0-5 16,0-12 101-16,-1-13-82 15,-11-9-4-15,0-6-13 16,0-2 2-16,2 0-4 15,7 2 0-15,1 9 0 0,2 6-4 16,0 8 5 0,12 5-1-16,4 5 0 0,4 6-4 15,2 1 2-15,1 0-5 16,2 9 7-16,-4 6-7 16,-2 2 4-16,-7 1 3 15,-6 1 0-15,-6 0-7 16,0 2 7-16,-13-1 0 15,-5 0-1-15,-2-3 1 16,6-3 0-16,5-4-47 16,9-6-86-16,0-4-239 15,9-3-133-15</inkml:trace>
  <inkml:trace contextRef="#ctx0" brushRef="#br0" timeOffset="131292.3727">14486 7431 833 0,'0'0'113'16,"0"0"6"-16,0 0-65 16,0 0 47-16,0 0-58 15,0 0-41-15,-40 27 6 16,37-2 22-16,2-1-10 15,1 1 23-15,0 1-27 16,0-5-3-16,0 3-9 0,10-6 3 16,2-3-8-16,6-2 1 15,0-8-115-15,1-5-132 16,-5 0-404-16</inkml:trace>
  <inkml:trace contextRef="#ctx0" brushRef="#br0" timeOffset="131919.2643">14685 7478 899 0,'0'0'148'0,"0"0"-63"0,0 0-9 15,0 0-10-15,0 0-20 16,0 0-23-16,0 3-23 15,2 11 11-15,5 1 8 16,-3 3-18-16,2 3 27 16,-2 2-18-16,1 1-5 15,0 1 9-15,-1-1-8 16,2-1-1-16,-3-3 2 16,-1-4-5-16,-1-5 1 15,1-5-3-15,-1-3 0 16,-1-3 3-16,0 0-2 15,0 0 7-15,0-16-8 16,0-4 11-16,0-4-11 0,-4 0 0 16,-4-3 0-16,-1 1-2 15,0 1 3-15,3-1-1 16,2 4 0-16,2 0 1 16,2 3-4-16,0 0 0 15,0 4-1-15,3 3 2 16,7 0-12-16,1 3 14 15,3 3 0-15,-2 0-6 16,-1 5 3-16,0 1 3 16,-4 0 0-16,1 0-6 15,-2 10 0-15,-6 1 6 0,0 3 0 16,0 2-15 0,0-2 13-16,-3 2 2 0,-6-1 0 15,3-4-1-15,4-3 6 16,2 1-5-16,0-4 0 15,0 0-3-15,13-1 1 16,1-3 0-16,-1-1-7 16,1 0-3-16,-5 0-42 15,-2 0-23-15,-2 0-42 16,-2 0-169-16,-3 0-223 16</inkml:trace>
  <inkml:trace contextRef="#ctx0" brushRef="#br0" timeOffset="132433.0949">14708 7464 414 0,'0'0'77'15,"0"0"-21"-15,0 0 19 16,0 0 24-16,0 0 0 16,0 0-49-16,-2-12 42 15,2 6 18-15,1 1-27 16,4-3-3-16,2 2-14 0,2-1-23 16,0 1-14-1,2-1-23-15,-1 0 11 0,0 4-9 16,0-3-1-16,3 5-7 15,-3 0 0-15,1 1 3 16,0 0-10-16,2 1 7 16,0 12 0-16,0 4-2 15,1 4 5-15,-2 4-3 16,0 1 8-16,-1 2-8 16,0-2 36-16,-2 1-31 15,-2-1 6-15,-1-1 2 16,-1 0-6-16,2 0 9 0,-2 1-13 15,1-1-2 1,-4-4 9-16,0-3-5 16,-2-7-5-16,0-4 0 0,0-6 1 15,0-1-4-15,0 0-64 16,0-11-87-16,-13-9-253 16,-4-7-278-16</inkml:trace>
  <inkml:trace contextRef="#ctx0" brushRef="#br0" timeOffset="132605.1479">14761 7661 844 0,'0'0'161'16,"0"0"-111"-16,0 0 43 0,0 0-29 15,0 0-57-15,103-38-1 16,-75 30-6-16,-4 1-89 15,-7-2-239-15</inkml:trace>
  <inkml:trace contextRef="#ctx0" brushRef="#br0" timeOffset="132883.1971">15095 7395 518 0,'0'0'539'15,"0"0"-448"-15,0 0-72 16,0 0 31-16,0 0-5 16,103 3-6-16,-69 19-24 15,-2 4 3-15,-4 6-10 16,-10 2-3-16,-5 4 18 15,-10 4-22-15,-3 0-1 16,-3 1 0-16,-15-2-69 16,-7-4-246-16</inkml:trace>
  <inkml:trace contextRef="#ctx0" brushRef="#br0" timeOffset="133933.9678">17126 6663 926 0,'0'0'168'15,"0"0"-127"-15,0 0-27 0,0 0 46 16,0 0-26-16,0 0-19 16,88-14-2-16,-52 13-12 15,-1 1-2-15,-4 0-24 16,-4 6-105-16,-12 11-65 16,-9 2-124-16</inkml:trace>
  <inkml:trace contextRef="#ctx0" brushRef="#br0" timeOffset="134099.1605">17195 6880 544 0,'0'0'59'0,"0"0"-31"0,0 0 109 16,0 0 16-16,0 0-29 16,0 0-104-16,108-2-6 15,-71-11-14-15,0-3-20 16,-4-1-150-16,-6-2-245 15</inkml:trace>
  <inkml:trace contextRef="#ctx0" brushRef="#br0" timeOffset="134417.3925">17421 6526 912 0,'0'0'125'16,"0"0"-117"-16,0 0 2 0,0 0-8 16,0 0 36-16,0 0 28 15,96 21-49-15,-55-9-5 16,-1 3-12-16,-4 3 3 16,-6 5-8-16,-6 3 5 15,-10 3 0-15,-9 3 0 16,-5-2 3-16,-3 4-3 15,-20 0 0-15,-3-2 1 16,-4 1 15-16,0-3-14 16,3-4 1-16,8 1 0 15,2-5-3-15,10-6-94 16,5-5-311-16</inkml:trace>
  <inkml:trace contextRef="#ctx0" brushRef="#br0" timeOffset="135298.6844">18763 6567 804 0,'0'0'111'0,"0"0"-110"15,0 0-1-15,0 0 25 0,0 0 84 16,0 0-28-1,6 87-51-15,-2-54-2 0,1 4 15 16,-1-4-43-16,-1-2 28 16,-1-5-22-16,1-6 0 15,-3-8-4-15,0-6-1 16,0-3-1-16,0-3 18 16,0 0-16-16,0-10 65 15,0-11-47-15,-7-6-18 16,0-6 7-16,0-2-5 15,1-1 1-15,0-1-5 16,2 5 5-16,4 3-13 16,0 5 5-16,10 6 3 15,6 4-3-15,8 4 3 16,1 3 0-16,4 5 0 0,-1 2 3 16,-4 0-6-16,0 12 2 15,-8 7-12-15,-5 3 12 16,-8 0-4-16,-3 1 5 15,-3 0-5-15,-18 1 5 16,0-3 0-16,2-5 0 16,-1-5 3-16,8-1-6 15,6-6-2-15,6-4-95 16,0 0-116-16,9-6-206 16</inkml:trace>
  <inkml:trace contextRef="#ctx0" brushRef="#br0" timeOffset="135561.9858">19303 6532 818 0,'0'0'208'16,"0"0"-127"-16,0 0 23 15,0 0-24-15,0 0-30 16,0 0-36-16,-38 5-1 15,26 19-12-15,-1 5 23 16,6 2-14-16,2 2-5 16,5 1 5-16,0-2-10 15,0-3 0-15,12-4-2 0,9-5 2 16,6-9-21-16,6-8-145 16,0-3-364-16</inkml:trace>
  <inkml:trace contextRef="#ctx0" brushRef="#br0" timeOffset="136099.7932">19705 6551 740 0,'0'0'203'15,"0"0"-161"-15,0 0 4 0,0 0-5 16,0 0 29-16,0 0 7 16,-5 46-41-16,6-19 4 15,6 2 16-15,-2 5-26 16,-4 3 16-16,1-1-14 16,-2-3-2-16,0-5-11 15,0-7-17-15,0-7 18 16,0-7-18-16,0-4 2 15,0-3-4-15,0 0 6 16,3-17 12-16,0-10-16 16,0-7-1-16,-1 0 2 15,-2-4-2-15,0 1 2 16,0 3-3-16,0 1 0 0,0 5 0 16,0 5 0-16,10 7-7 15,3 3 0-15,4 4 2 16,1 6-1-16,-1-2 4 15,0 5 4-15,2 0-3 16,-4 5 1-16,2 7 0 16,-5 7-6-16,-1 5 6 15,-3 2 0-15,-3 2 0 16,-3 1 2-16,-2 3-5 16,0-4 3-16,0-1 0 15,0-6-1-15,-1-4-49 16,-5-4-59-16,-5-9-150 0,-2-4-330 15</inkml:trace>
  <inkml:trace contextRef="#ctx0" brushRef="#br0" timeOffset="136248.9569">19796 6759 767 0,'0'0'230'0,"0"0"-128"15,0 0-16-15,0 0-1 16,0 0-52-16,82-35-33 15,-54 32 0-15,-2 0-20 16,-2-2-226-16,-6-3-486 16</inkml:trace>
  <inkml:trace contextRef="#ctx0" brushRef="#br0" timeOffset="136800.9922">20190 6575 902 0,'0'0'62'0,"0"0"-52"16,0 0 37-16,0 0 31 15,0 73-31-15,0-47 13 0,0 3-36 16,5-2 11-1,-4 2-16-15,1-5 4 0,-1-4 13 16,-1-1-25-16,0-6-1 16,0-4-10-16,0-4 3 15,2-5 3-15,-2 0-6 16,0 0 12-16,0-17 11 16,0-1-23-16,0-6 0 15,0-2 2-15,0 0-2 16,0-1 0-16,-2 2-3 15,2 2 3-15,0 1-1 16,0 5 1-16,12 2-2 16,3 3-9-16,2 3 9 15,0 5-3-15,-1 2-11 16,1 2 16-16,-2 0-7 0,0 2 7 16,-1 11 0-1,-1 4 0-15,-3 1-1 0,-1 6 1 16,-1 2 0-16,-7 3 13 15,-1 0 9-15,0-6-20 16,0 0 14-16,0-7-9 16,0-4 4-16,0-4-11 15,0-2 0-15,0-6-2 16,2 0-91-16,8-8-163 16,3-15-669-16</inkml:trace>
  <inkml:trace contextRef="#ctx0" brushRef="#br0" timeOffset="137483.4634">20712 6559 712 0,'0'0'312'16,"0"0"-252"-16,0 0-9 15,0 0 9-15,0 0 15 16,0 0-5-16,33 36-55 16,-28-13 5-16,-1 2 8 15,-1 3-16-15,-1 0 12 16,-1 2-13-16,0-2 14 16,1-6-6-16,-2-4-16 0,3-3 1 15,-3-7-4-15,0-4 0 16,0-4 4-16,0 0-2 15,0-6 6-15,0-13-6 16,0-6 4-16,0-6-12 16,0 1 2-16,-5-4-24 15,4-2 13-15,0 4-11 16,1 0 16-16,0 6 9 16,0 5-9-16,2 4 10 15,9 5-2-15,3 2-5 16,0 3 5-16,0 5-2 15,1 2 4-15,-5 0 2 0,1 0-2 16,-1 5-4-16,-6 6 0 16,-2 4-1-16,-2 2-2 15,0 2 12-15,0 0-5 16,-8-4 0-16,1-1 2 16,6-2-2-16,1-2 0 15,0-5 0-15,10 1-6 16,8 0 6-16,3-1-7 15,-2 2-22-15,-7 1-7 16,-4 2 21-16,-8 4 6 16,0 0-3-16,-3 5 9 15,-17-1 5-15,2 3-2 16,1-4 15-16,-1 0-5 0,7-3 4 16,7-6-14-1,4-4 0-15,0-3-4 0,4-1-70 16,15 0-167-16,5-13-486 15</inkml:trace>
  <inkml:trace contextRef="#ctx0" brushRef="#br0" timeOffset="137732.6649">21092 6564 778 0,'0'0'173'0,"0"0"-68"0,0 0-24 15,0 0 3 1,0 0-42-16,0 0 5 0,96 43-13 16,-76-22-24-16,-6 3 3 15,-3 3-3-15,-5 4-8 16,-5-1 5-16,-1 1 31 16,-1-2-33-16,-16 0 0 15,-6-2 1-15,-4-5-1 16,-2-1-5-16,3-8-56 15,1-4-121-15,9-8-325 16</inkml:trace>
  <inkml:trace contextRef="#ctx0" brushRef="#br0" timeOffset="138059.2205">21607 6615 1039 0,'0'0'129'0,"0"0"-109"0,0 0 26 16,0 0-3-16,0 0-42 15,102-25 4-15,-80 25-5 16,-1 0-88-16,-9 2-187 16,-6 10-251-16</inkml:trace>
  <inkml:trace contextRef="#ctx0" brushRef="#br0" timeOffset="138182.8635">21683 6774 422 0,'0'0'294'0,"0"0"-175"16,0 0 6-16,0 0 51 15,0 0-59-15,0 0-80 16,85-5-24-16,-43-12-13 0,0-3-93 16,0 1-297-16</inkml:trace>
  <inkml:trace contextRef="#ctx0" brushRef="#br0" timeOffset="139166.3068">22297 6515 963 0,'0'0'66'0,"0"0"-51"0,0 0-13 16,0 0 128-16,0 0-58 16,0 0-31-16,0 102 12 15,0-70-36-15,0 1 1 16,0-2 7-16,0-1-17 16,0-4 4-16,0-4 2 15,0-6-13-15,0-6 0 16,0-6-2-16,0-3 8 15,-1-1 1-15,1 0-8 16,-3-10 12-16,0-11-12 16,-1-3 6-16,1-3-9 15,-3-3 3-15,0-1 0 16,0 1 1-16,0-1-1 0,0-2 4 16,2 1-4-16,2 1-2 15,2 2-1-15,0 5 3 16,6 4-11-16,6 3 7 15,2 4-3-15,0 5 7 16,0 1 1-16,1 6 1 16,0 1-4-16,3 0 2 15,-3 0-2-15,1 8-2 16,-2 9 5-16,-3 2-1 16,-5 3 0-16,-3 1-1 15,-3 0-1-15,0 4-2 16,-2-2 4-16,-11-2 4 0,-4-1-4 15,-1-3 0 1,1-5-1-16,5-5 6 0,5-3-5 16,5-6 0-16,2 0-39 15,0 0-79-15,16-15-240 16</inkml:trace>
  <inkml:trace contextRef="#ctx0" brushRef="#br0" timeOffset="139517.3753">22742 6471 609 0,'0'0'178'0,"0"0"-114"0,0 0 54 15,0 0 15-15,0 0-66 16,0 0-10-16,-44 10-3 16,25 4-28-16,3 3 24 15,0 3-25-15,-2 7 3 16,3-1 4-16,5 4-32 16,2 1 20-16,4 2-20 15,4 3 0-15,0-4 12 0,0 3 2 16,15-5-7-1,7-6 2-15,2-2-9 0,4-8-9 16,2-8-84-16,0-6-185 16,-2-3-614-16</inkml:trace>
  <inkml:trace contextRef="#ctx0" brushRef="#br0" timeOffset="140267.4821">23017 6537 993 0,'0'0'65'0,"0"0"-53"16,0 0 121-16,0 0-52 15,0 0 0-15,-13 81-54 16,13-54-17-16,0 2 22 16,0 4-6-16,3-2-9 15,0-2 0-15,4-3-12 16,-4-5 4-16,-3-3-7 16,3-9 1-16,-2-5-1 15,-1-4 1-15,0 0-2 16,0-11-1-16,0-11-13 0,0-8-17 15,0-3-9 1,0 0-2-16,-6 4-19 0,2 0 12 16,-2 5 27-16,3-1 14 15,2 1-2-15,1 2 8 16,0 0 1-16,0-2 0 16,0 3-3-16,0 4 3 15,6 0 0-15,10 4 1 16,2 3 7-16,3-1-7 15,3 3-1-15,-2 2 2 16,2 3 3-16,-6 3-3 16,-2 0-2-16,-7 12 0 15,-8 7-4-15,-1 3 4 16,-6 2 8-16,-14 0 3 16,-3-4 34-16,4-3-30 0,6-5 5 15,7-5-9-15,4-2-5 16,2 0-5-16,0-2-1 15,10 0 0-15,8 3 8 16,0-1-8-16,-3 4 0 16,-6-1 2-16,-2 4 0 15,-4-1-4-15,-3 2 0 16,0 2 2-16,-3 1-1 16,-11 1 2-16,-1 0 21 15,-3-2 3-15,4-3-18 0,4-2 4 16,6-3-11-1,4-5 1-15,0-2-4 0,1 0-74 16,20-2-80-16,4-12-362 16</inkml:trace>
  <inkml:trace contextRef="#ctx0" brushRef="#br0" timeOffset="140554.9186">23442 6590 931 0,'0'0'72'0,"0"0"-27"15,0 0 61-15,0 0-19 16,0 0-23-16,0 0-16 0,-9 72-34 16,3-44 48-16,-3 5-59 15,0 1 56-15,-6 0-57 16,-1 3 14-16,-5-2 5 15,-3 1-20-15,0-2 17 16,5-5-18-16,-1-4 6 16,8-8-4-16,4-7-2 15,5-6-11-15,3-4-63 16,0-4-43-16,0-15-225 16,10-6-607-16</inkml:trace>
  <inkml:trace contextRef="#ctx0" brushRef="#br0" timeOffset="141085.7352">23451 6885 802 0,'0'0'94'15,"0"0"-5"-15,0 0 29 16,0 0-25-16,0 0-30 15,0 0-30-15,14 71-9 16,-12-46 0-16,-2 2 17 16,2 0-22-16,-1 3 26 15,1-3-27-15,-2-2-9 16,0-5 22-16,0-5-26 16,0-8-2-16,0-3 0 0,0-4-3 15,0 0 6-15,0-7 1 16,0-12-6-16,0-3 1 15,0-5-2-15,0-4 4 16,0-5-4-16,0-1 0 16,0 2 2-16,0 3-8 15,3 3 7-15,3 4-1 16,1 7 0-16,3 5-6 16,1 2 6-16,0 5 0 15,-1 5-5-15,0 0 5 0,0 1 0 16,-2 0-2-1,1 4-2-15,-4 8 6 0,2 4-2 16,-2 4 0-16,-1 3 3 16,-3 1-3-16,-1 3 0 15,0 1 0-15,0 0-3 16,0-3 7-16,0-5 0 16,-5-3-4-16,-1-6-14 15,0-5-64-15,1-2-126 16,1-4-261-16</inkml:trace>
  <inkml:trace contextRef="#ctx0" brushRef="#br0" timeOffset="141237.9858">23539 7008 143 0,'0'0'768'0,"0"0"-629"0,0 0-21 16,0 0-28-16,0 0-19 15,0 0-57-15,58-22-9 16,-32 17-5-16,0-4-83 15,-5-5-207-15,-1-6-629 16</inkml:trace>
  <inkml:trace contextRef="#ctx0" brushRef="#br0" timeOffset="141589.2574">23779 6479 875 0,'0'0'123'0,"0"0"-39"16,0 0 22-16,0 0-47 16,0 0 49-16,0 0-65 15,54 36-16-15,-38-12 29 16,3 0-40-16,0 3-9 15,-2 4 19-15,-1 2-24 16,-5 3 19-16,-5-1-20 16,-4 0 2-16,-2-1 0 15,0-3 1-15,-8-1-1 16,-7-3-3-16,-1-5 6 16,-2-4-14-16,4-2 2 0,4-6-54 15,3-8-62-15,2-2-180 16,2-1-458-16</inkml:trace>
  <inkml:trace contextRef="#ctx0" brushRef="#br0" timeOffset="142061.9636">24248 6694 502 0,'0'0'231'15,"0"0"-169"-15,0 0 82 16,0 0 47-16,0 0-64 16,0 0-54-16,-39 41-2 15,34-33-26-15,2-1-17 16,3-3-16-16,0-4-9 0,0 0 4 16,0 0 3-16,6 0-7 15,5-7 7-15,-5-3-10 16,1-2 4-16,-6 3-4 15,-1 4 0-15,0 1 0 16,0 4-8-16,-10 0 8 16,0 0 0-16,1 0-2 15,0 0 12-15,4 6-20 16,4-1-23-16,1 0-104 16,0-4-179-16,0-1-554 15</inkml:trace>
  <inkml:trace contextRef="#ctx0" brushRef="#br0" timeOffset="142850.2587">24405 6492 846 0,'0'0'86'0,"0"0"-80"16,0 0 106-16,0 86 3 15,0-55-64-15,0 5 8 16,6-2-33-16,-1 3 19 16,-1-4-23-16,-2-8-7 15,-2-6 2-15,0-9-13 16,0-8 3-16,0-2 1 15,0 0-5-15,0-17 6 16,0-5-7-16,-9-6 5 16,-1-3-11-16,2-2 4 15,2-1-11-15,0-2 0 16,5 3-23-16,-1 1 13 0,2 2 5 16,0 5-5-16,0 3 17 15,2 5-5-15,10 2 2 16,-1 7 4-16,6 2-2 15,-1 4 5-15,-1 2-5 16,1 0 6-16,-2 16-1 16,-2 4 6-16,-3 2-4 15,-3 2 26-15,-6 2-11 16,0-1 3-16,0-2 0 16,-4-3-20-16,-3-1 10 15,-1-7-8-15,5-1-2 16,1-7-31-16,2-4-153 15,0 0-371-15</inkml:trace>
  <inkml:trace contextRef="#ctx0" brushRef="#br0" timeOffset="143121.4554">24747 6454 910 0,'0'0'141'0,"0"0"-75"16,0 0 2-16,0 0 46 15,0 0-49-15,0 0-26 0,-24 88 0 16,20-60-21 0,1 1-9-16,1 0 1 0,2-3-8 15,0-1 7-15,2-5-9 16,9-6-11-16,7-3-27 15,4-7-87-15,6-4-86 16,-1-3-260-16</inkml:trace>
  <inkml:trace contextRef="#ctx0" brushRef="#br0" timeOffset="143665.9347">24965 6508 731 0,'0'0'204'0,"0"0"-85"16,0 0-6-16,0 0-41 15,0 0 31-15,0 0-52 16,1 52-28-16,-1-28 0 16,0 3-21-16,0 0 9 15,0 2-11-15,0-1 1 16,0-2 9-16,0-2 6 15,0-7-8-15,0-5-8 16,0-6 2-16,0-3-7 16,0-3 5-16,0 0-11 15,0-9-1-15,0-11-32 16,0-2 40-16,0-3 1 0,0 0 4 16,0-3-3-16,0 0 2 15,0-1 0-15,0-3-3 16,2 3 6-16,4 1-3 15,-2 6 1-15,4 6 2 16,-4 5-4-16,1 4 1 16,-2 0 0-16,4 4 8 15,-1 3-8-15,4-2 6 16,0 2 3-16,0 0-7 16,3 0 10-16,-1 9-4 15,1 6-7-15,0 5 12 16,-4 4-12-16,-1 2 6 0,-3 1-4 15,-5 0-1-15,0-1 1 16,0-2-3-16,0-4 0 16,-10-1-6-16,2-3-8 15,-1-10-99-15,1-3-207 16,2-3-459-16</inkml:trace>
  <inkml:trace contextRef="#ctx0" brushRef="#br0" timeOffset="143823.2316">25041 6649 950 0,'0'0'124'15,"0"0"-54"-15,0 0 29 0,0 0-48 16,0 0-26-16,0 0-25 16,57 3-30-16,-38-3-157 15,-2-6-434-15</inkml:trace>
  <inkml:trace contextRef="#ctx0" brushRef="#br0" timeOffset="144066.238">25208 6440 851 0,'0'0'79'0,"0"0"-20"16,0 0 77-1,0 0-53-15,39 77-28 0,-23-55-33 16,-4 2-2-16,-6 0-18 16,-4 3 4-16,-2-1-6 15,-4 2 3-15,-16 3-3 16,-6 0 0-16,-5 3-11 16,-6-1-118-16,-3-2-111 15</inkml:trace>
  <inkml:trace contextRef="#ctx0" brushRef="#br0" timeOffset="146306.4036">9284 8196 346 0,'0'0'458'0,"0"0"-290"16,0 0-60-16,0 0-18 16,0 0-22-16,0 0-31 15,0 3-37-15,2 24 0 16,3 7 20-16,1 3-13 15,-1 1 20-15,1-4-16 16,0-3 0-16,-2-7-1 16,3-6-3-16,-5-7-4 15,1-5-3-15,-1-4 12 16,-2-2-10-16,0 0 11 16,0-16 25-16,0-7-25 0,0-4-8 15,0-2 1-15,0-2-6 16,-5-1 3-16,0-2-8 15,-1 3 5-15,5 1-14 16,0 4 7-16,1 2 1 16,0 5-13-16,0 6 11 15,10 4-21-15,5-1 25 16,3 4-4-16,0 5-1 16,3 1 3-16,-1 0 4 15,0 12 0-15,-4 9-1 16,-4 4-9-16,-5 4 4 15,-7 0 4-15,0 0 0 0,-5-2 2 16,-13-3 2-16,-3-2 0 16,0-4-1-16,6-5 6 15,4-4-10-15,6-6-11 16,5-3-148-16,0 0-170 16,0-9-393-16</inkml:trace>
  <inkml:trace contextRef="#ctx0" brushRef="#br0" timeOffset="146599.7956">9694 8120 243 0,'0'0'600'0,"0"0"-506"0,0 0-41 16,0 0 13-16,0 0 34 16,0 0-75-16,-66 84 3 15,52-43-13-15,3 3 6 16,3-1 31-16,8-3-27 16,0-2-5-16,5-3-14 15,15-1-6-15,8-5-2 16,10-6-52-16,1-14-199 0,0-9-627 15</inkml:trace>
  <inkml:trace contextRef="#ctx0" brushRef="#br0" timeOffset="147233.0119">10007 8158 891 0,'0'0'141'0,"0"0"-73"16,0 0-14 0,0 0-13-16,0 0-39 0,0 0 70 15,2 88-56-15,2-52-5 16,3 0 28-16,1-1-33 15,0 1 20-15,-1-3-11 16,2-2-14-16,-3 1-1 16,-2-6 0-16,1-6 10 15,0-6-12-15,-5-9 4 16,0-4-2-16,1-1 6 16,-1-1-3-16,0-16-6 15,0-8-24-15,0-1 26 16,-1-3-7-16,-6 0 3 15,0-3-7-15,-3-4 8 0,1-3-18 16,4-2 18-16,1 1 4 16,2 1-12-16,2 2 12 15,0 5 1-15,0 4 0 16,0 6-2-16,8 5 2 16,1 5-5-16,-2 5 4 15,0 2 0-15,1 5-3 16,1 0 3-16,3 0 0 15,-2 0-1-15,2 10-11 16,-4 4 11-16,-1-1-1 16,-2 3-2-16,-5 1 2 15,0 0 2-15,0-3 0 16,0-3-3-16,0-3 4 0,0-4-1 16,0 0 0-1,3-4-4-15,1 0-30 0,3 0-67 16,2-5-64-16,-2-4-69 15,-1 1-353-15</inkml:trace>
  <inkml:trace contextRef="#ctx0" brushRef="#br0" timeOffset="147424.7855">10090 8114 230 0,'0'0'0'16</inkml:trace>
  <inkml:trace contextRef="#ctx0" brushRef="#br0" timeOffset="148133.2455">10090 8114 750 0,'-14'25'144'15,"13"-25"-35"-15,1 0 27 16,0 0-38-16,-2 0-72 16,2 5-20-16,-1 19-6 15,1 5 0-15,0 9 19 16,0 4-9-16,0 3 25 15,3-1-25-15,5 0 2 0,-2-3-4 16,2-6-8-16,1-4 0 16,-2-8 9-16,-1-7-5 15,-3-8-3-15,-1-5-1 16,-2-3 0-16,0 0 10 16,0-5-7-16,0-12 1 15,-2-10 2-15,-7-1-3 16,-3-4-1-16,3-2-2 15,0-2-2-15,-2-3 0 16,1-3 2-16,0-3-7 16,3-2 2-16,4 0-3 15,3 7 7-15,0 5-5 16,6 7-1-16,11 10 1 0,-2 3 6 16,2 8 0-1,-1 2 0-15,-1 3 6 0,1 2-6 16,-1 0 0-16,2 4-8 15,-3 11-2-15,6 6 10 16,-2 6 0-16,1 3 5 16,-2 6 7-16,-5-1-1 15,0 2 8-15,-2-3 0 16,-4 2-1-16,-1-2 5 16,-2-3-19-16,-2 1 7 15,-1-5-7-15,0-5 3 16,0-2-7-16,0-6 1 0,0-4-8 15,0-4-59 1,0-6-66-16,0 0-125 0,-10 0-455 16</inkml:trace>
  <inkml:trace contextRef="#ctx0" brushRef="#br0" timeOffset="148279.8245">10194 8390 344 0,'0'0'475'16,"0"0"-301"-16,0 0-28 15,0 0-53-15,0 0-26 16,0 0-33-16,76-41-27 16,-48 37-6-16,5 0-1 15,1-4-106-15,-5-3-193 16</inkml:trace>
  <inkml:trace contextRef="#ctx0" brushRef="#br0" timeOffset="148646.1908">10677 8093 463 0,'0'0'463'15,"0"0"-417"-15,0 0 4 16,0 0 35-16,0 0-7 15,0 0-37-15,0 63-11 0,0-29-2 16,-1 5-10-16,-10 6 22 16,-2-1-14-16,-2 4 2 15,-2 3-5-15,-1 2-6 16,-1 1 30-16,-3-1-39 16,8-3 4-16,0-6-2 15,1-5-3-15,5-9-9 16,1-5 2-16,2-8 0 15,2-7-4-15,3-5-17 16,0-5-18-16,0 0-24 16,0 0-59-16,0-10-251 15,0-6-442-15</inkml:trace>
  <inkml:trace contextRef="#ctx0" brushRef="#br0" timeOffset="149383.1857">10825 8627 621 0,'0'0'386'16,"0"0"-320"-16,0 0 17 0,0 0-7 15,0 0-28-15,0 0 7 16,12 42-22-16,-7-16-9 16,0 3 1-16,-4 0-16 15,2 0 24-15,-3 0-28 16,0 2 12-16,0-4-7 16,0-3-7-16,0-4 2 15,0-8-1-15,0-4-4 16,0-5 0-16,2-3 0 15,-2 0 5-15,2-9-4 16,-2-12 2-16,0-5-3 16,0-2 0-16,0-2 4 15,0-3-17-15,-4 2 11 0,3 0-2 16,1 3 1-16,0 3-2 16,0 0-1-16,0-1-5 15,9 2-6-15,5 4 11 16,2 2-4-16,-2 5 7 15,0 3 0-15,-5 3 3 16,-2 7 0-16,-4 0-2 16,-3 3-11-16,0 17 8 15,0 2 4-15,-3 5 1 16,-8-3 0-16,2-4 7 16,4-4-12-16,5-5 5 15,0-3 0-15,0-4-2 16,11 0 13-16,2 1-11 15,0-1 0-15,4 4 3 16,-4 0-3-16,1 1 0 16,-2 5-3-16,-5-2-1 0,-4 3-4 15,-3 0 8-15,0-1 0 16,0 6-2-16,-12-3 2 16,-4 4 1-16,-2-4 3 15,0 0 3-15,4-5-6 16,3-2 3-16,8-5-4 15,3-5-1-15,0 0-54 16,0-10-151-16,9-10-313 16</inkml:trace>
  <inkml:trace contextRef="#ctx0" brushRef="#br0" timeOffset="149683.1077">11101 8294 866 0,'0'0'153'0,"0"0"-77"16,0 0 16-16,0 0-16 16,0 0-29-16,86 16 1 15,-62 6-23-15,-4 4-15 16,-1 5 14-16,-4 2-20 0,-3 6 11 15,-6 4-7 1,-5 1-3-16,-1 0 1 0,0-1-4 16,-4-7-2-16,-7-2 3 15,1-7-3-15,4-6-29 16,4-6-92-16,2-11-197 16,0-4-416-16</inkml:trace>
  <inkml:trace contextRef="#ctx0" brushRef="#br0" timeOffset="149943.3736">11772 8430 899 0,'0'0'68'0,"0"0"-3"15,0 0 37-15,0 0-58 16,0 0-44-16,85-5-1 16,-70 5-157-16,-8 2-83 15,-5 12-94-15</inkml:trace>
  <inkml:trace contextRef="#ctx0" brushRef="#br0" timeOffset="150071.2081">11815 8603 657 0,'0'0'199'0,"0"0"-49"0,0 0-7 15,0 0-37-15,0 0-33 16,0 0-39-16,81 12-34 16,-47-24-12-16,0 2-94 15,-4 2-212-15</inkml:trace>
  <inkml:trace contextRef="#ctx0" brushRef="#br0" timeOffset="150849.9512">12955 8146 851 0,'0'0'56'0,"0"0"-38"0,0 0 84 16,-77 99-3-16,54-58-34 16,3 6 0-16,4 8-22 15,4 2-10-15,9 2 16 16,3 1-34-16,2-6 6 16,21-7-15-16,7-7 3 15,8-10-18-15,5-11 9 16,5-12-133-16,-1-7-150 15,-2-7-693-15</inkml:trace>
  <inkml:trace contextRef="#ctx0" brushRef="#br0" timeOffset="151410.9725">13339 8282 773 0,'0'0'162'16,"0"0"-159"-16,0 0 29 15,0 0 103-15,0 0-57 16,-6 82-6-16,6-48-45 0,0 4 6 15,0-1-6 1,6-2-7-16,2-3 2 0,-3-4-21 16,-1-8 0-16,-1-7 15 15,-3-7-14-15,0-4 0 16,0-2 8-16,0-6-9 16,0-20 7-16,-7-3-8 15,-1-5-1-15,0-1 1 16,1-2-22-16,-2 1 18 15,5-1-4-15,2 0-10 16,2 4 17-16,0 4-12 16,5 4-14-16,8 6 23 15,0 7-21-15,4 2 22 16,-1 5 5-16,4 5-2 16,-4 0 0-16,0 7-2 0,-2 11 2 15,-2 7 7-15,-8 3-3 16,-4 5 3-16,0-1 5 15,0-2-8-15,-14-2 13 16,-2-4-17-16,2-6 0 16,1-3-3-16,6-8 3 15,4-4-52-15,3-3-127 16,0 0-357-16</inkml:trace>
  <inkml:trace contextRef="#ctx0" brushRef="#br0" timeOffset="151713.9719">13657 8270 839 0,'0'0'190'0,"0"0"-81"16,0 0-31-16,0 0-38 15,0 0-12-15,0 0-9 16,-19 45 1-16,7-13 28 16,4-1-29-16,4 5-10 15,4-3 11-15,0 2 10 16,0-3-14-16,7-8-16 0,8-1 0 16,2-8-3-16,4-5-12 15,2-7-90-15,-1-3-164 16,-2-1-32-16</inkml:trace>
  <inkml:trace contextRef="#ctx0" brushRef="#br0" timeOffset="152319.4064">13918 8333 408 0,'0'0'419'16,"0"0"-311"-16,0 0 50 16,0 0-54-16,0 0-40 15,0 0-24-15,0-3-36 16,0 17 13-16,0 3 12 15,0 4-13-15,0 2-1 16,2-1-5-16,2 0-3 16,1 2 7-16,-1-2-12 15,2-3 2-15,-3-5 0 16,0-6-4-16,-3-4 3 16,0-4-3-16,0 0 0 0,0-2 6 15,0-15-5-15,0-4-2 16,0-4 0-16,0-2-10 15,-3 1 10-15,3-3-11 16,0 0 5-16,0 1 1 16,0 5 4-16,0 1-1 15,6 8-2-15,3 4 1 16,3 3 1-16,-6 0 3 16,6 4 0-16,0 2-1 15,-2 1 4-15,2 0 1 0,2 0 5 16,-1 11-5-1,0 5 9-15,-1 2-11 0,0 3-2 16,-1 2 18-16,-4 0-9 16,1 2 2-16,-5-1-9 15,-2-3 2-15,-1-1-7 16,0-3 3-16,0-4-20 16,0-5-72-16,0-3-184 15,-6-5-441-15</inkml:trace>
  <inkml:trace contextRef="#ctx0" brushRef="#br0" timeOffset="152464.4618">13991 8457 545 0,'0'0'354'0,"0"0"-270"0,0 0 15 16,0 0-38-16,0 0-43 15,91-45-18-15,-68 40-96 16,-2-2-209-16</inkml:trace>
  <inkml:trace contextRef="#ctx0" brushRef="#br0" timeOffset="152832.7204">14439 8216 339 0,'0'0'402'0,"0"0"-265"16,0 0 13-16,0 0-53 16,0 0-41-16,0 0 18 15,-42 10-23-15,27 4 4 16,0 6-27-16,2-1-6 15,4 1 19-15,3-1-32 16,6-1 8-16,0-1-6 16,0-1-11-16,7-3 11 0,8 0-11 15,0-3 0 1,0-3-3-16,-3 1 3 16,-3-4-7-16,1 0-41 0,-5-2-76 15,4-2-139-15,-6 0-362 16</inkml:trace>
  <inkml:trace contextRef="#ctx0" brushRef="#br0" timeOffset="153437.803">14379 8313 773 0,'0'0'152'16,"0"0"10"-16,0 0-22 16,0 0-45-16,0 0-14 15,0 0-51-15,-6-12-28 16,6 19 14-16,0 12-9 15,0 3 3-15,0 4 4 16,2-1-12-16,2 0 10 16,2-1-12-16,0-3 2 15,0-2 0-15,-2-7-1 0,1-6-1 16,-4-2 0-16,1-4 8 16,0 0-8-16,-1-16 0 15,-1-7 3-15,0-1-4 16,0-2 7-16,0 1-6 15,0-1 0-15,0-4-5 16,0 0 5-16,0 1 0 16,0 1-9-16,0 7 4 15,9 6-3-15,3 7 0 16,1 4 6-16,4 4-16 16,-2 0 18-16,2 1 0 15,1 13-1-15,-4 5-5 16,3 1 12-16,-4 3-6 0,-4 2 0 15,-2 0 5 1,-4 0 3-16,-3-2 5 0,0-4-13 16,0-4 18-16,0-3-18 15,0-6 1-15,0 0-1 16,0-6-17-16,0 0-64 16,9-8-123-16,2-12-318 15</inkml:trace>
  <inkml:trace contextRef="#ctx0" brushRef="#br0" timeOffset="154068.4018">14698 8199 818 0,'0'0'176'0,"0"0"-48"0,0 0-16 15,0 0-18-15,0 0-29 16,0 0-20-16,40 27-31 15,-32-13 15-15,1 8-6 16,-3 2-11-16,0 3 21 16,-2-1-24-16,2 1 2 15,2-1 12-15,-2-4-18 16,-2-4-3-16,1-6-2 16,-4-3 2-16,1-6-5 15,-2-3 8-15,0 0-5 16,0-7 1-16,0-10 6 15,0-4-14-15,0-2 6 0,0-4-11 16,-5-1 0-16,-1 2-16 16,0 2 15-16,1 1 10 15,0 3-6-15,5 4 6 16,0 0-2-16,0 2-2 16,0 2 6-16,10 3-20 15,2 1 4-15,2 4 16 16,1 3-22-16,-4 1 17 15,0 0 4-15,-4 13-9 16,-5 7 11-16,-2 3-7 16,0 1 7-16,0 1-2 15,-2-4 8-15,-5 0-6 16,1-7 0-16,5-3 4 0,1-2-7 16,0-5 3-16,10 0 0 15,5-1 0-15,0 1 5 16,-3 1-10-16,-3 2 5 15,-4 1-19-15,-4 5-12 16,-1 1 20-16,0 3 11 16,-14 2-5-16,-2-2 9 15,-5-1-4-15,10-5 0 16,2-4-14-16,9-7-131 16,0 0-193-16,11-11-276 15</inkml:trace>
  <inkml:trace contextRef="#ctx0" brushRef="#br0" timeOffset="154278.9702">15044 8240 907 0,'0'0'196'0,"0"0"-125"0,0 0 29 15,0 0-34-15,0 0-16 16,0 0-23-16,75 80-25 15,-66-51 5-15,-8 3-7 16,-1-1-1-16,0 1 0 16,-14 1-18-16,-6-7-115 15,-7-1-188-15,-4-5-593 0</inkml:trace>
  <inkml:trace contextRef="#ctx0" brushRef="#br0" timeOffset="154737.8404">13629 8867 762 0,'0'0'93'0,"0"0"66"16,0 0-39-16,0 0-30 16,0 0-29-16,0 0-23 15,100-29-7-15,-48 19-26 16,16-4 39-16,10-1-14 15,9-2-21-15,7-2 8 16,3-4-14-16,10-1 10 16,-4 1-13-16,-2-2 0 15,-11 4-1-15,-14 6 1 16,-12 3 0-16,-15 4 3 0,-14 3-1 16,-13 4-2-16,-12 1 0 15,-7 0-22-15,-3 0-35 16,0 0-36-16,-16 9-20 15,-6 6-141-15,-7 2-90 16</inkml:trace>
  <inkml:trace contextRef="#ctx0" brushRef="#br0" timeOffset="155333.1116">14133 9021 768 0,'0'0'93'0,"0"0"-21"15,0 0 10-15,0 0 5 16,0 0 1-16,0 0-58 16,0 51 8-16,0-31-17 0,0 3-2 15,0 2 20 1,5 1-29-16,-1-1 2 16,-1-1-2-16,0-1-7 0,-2-7 0 15,-1-6-3-15,0-6 0 16,0-4 2-16,0 0 1 15,0-17 6-15,0-7-9 16,0-2-6-16,0-4-17 16,0-1-15-16,2 5 8 15,1 1 19-15,3 4-2 16,1 2 13-16,1 4-2 16,8 3-2-16,-2 2 4 15,7 4 0-15,4 0 3 16,0 4 4-16,0 2-6 15,-5 0 4-15,-4 6-2 0,-8 12 6 16,-7 0-9-16,-1 4 8 16,-6-2 19-16,-14 0-1 15,-4-3-14-15,4-2-10 16,2-6-4-16,8-7 0 16,5-2-79-16,5 0-143 15,0-13-412-15</inkml:trace>
  <inkml:trace contextRef="#ctx0" brushRef="#br0" timeOffset="155548.8808">14479 9004 555 0,'0'0'539'0,"0"0"-448"15,0 0 27-15,0 0-50 16,0 0-12-16,0 0-10 15,-46 32-37-15,43-15 4 16,3 2-13-16,0-4 5 16,0-1-8-16,4 0 3 15,11-1-36-15,5-9-76 16,0-2-229-16,4-2-558 16</inkml:trace>
  <inkml:trace contextRef="#ctx0" brushRef="#br0" timeOffset="156168.4237">14673 9015 975 0,'0'0'137'16,"0"0"-10"-16,0 0-26 16,0 0-33-16,0 0-39 15,0 0-24-15,-3 16 18 16,9 2-11-16,1 3-9 15,0 3 1-15,-2-1-1 16,0 0 1-16,-4-3-3 16,1-4 1-16,-1-3 2 15,-1-8-3-15,2-1 3 16,-2-4-1-16,0-2-2 0,0-12-1 16,0-8 0-16,0 0-2 15,0-3 2-15,0-3-1 16,-3 1-1-16,-3 0 1 15,0 3 1-15,2 3 0 16,4 4-6-16,0 5 12 16,0 2-9-16,0 2 3 15,4 2-13-15,9 1 8 16,4-1-4-16,-1 3-12 16,2 1 16-16,-6 2 4 15,-2 0-11-15,-2 0 1 0,-7 6-8 16,-1 10 16-1,0 4-1-15,-15 2 4 0,2-5 4 16,-3 0-4-16,7-3 0 16,4-4-1-16,5-4 3 15,0-5-2-15,10-1 0 16,10 0-4-16,-1 0-10 16,2 0-33-16,-7 3 17 15,-4 4 20-15,-5 5-18 16,-5-1 28-16,0 3 2 15,-2 4 0-15,-10 2 11 16,-1-2 6-16,1 1 8 16,1-5-14-16,5-3-8 15,3-3-10-15,3-8-23 0,0 0-141 16,2 0-288-16</inkml:trace>
  <inkml:trace contextRef="#ctx0" brushRef="#br0" timeOffset="156396.8858">14967 8952 852 0,'0'0'341'0,"0"0"-272"16,0 0 15-16,0 0-17 15,0 0-33-15,0 0-20 16,72 63-7-16,-64-33-5 0,-6 1 5 15,-2 3-7 1,0 0 0-16,-5-4-2 0,-8-3-6 16,-5-3-92-16,-1-5-286 15</inkml:trace>
  <inkml:trace contextRef="#ctx0" brushRef="#br0" timeOffset="156934.9506">15995 8318 737 0,'0'0'392'0,"0"0"-329"0,0 0-53 16,0 0 23-1,0 0-25-15,102-38-4 0,-75 38-8 16,-8 0-128-16,-5 0-218 16,-11 16-381-16</inkml:trace>
  <inkml:trace contextRef="#ctx0" brushRef="#br0" timeOffset="157100.0753">16056 8567 630 0,'0'0'195'16,"0"0"-101"-16,0 0-4 15,101-36-43-15,-74 19-47 16,-1-2-23-16,-4 1-204 0</inkml:trace>
  <inkml:trace contextRef="#ctx0" brushRef="#br0" timeOffset="157399.7807">16100 8211 780 0,'0'0'184'15,"0"0"-95"-15,0 0-36 16,0 0-13-16,0 0 52 16,0 0-15-16,60 29-32 0,-23-15-11 15,2 2-26 1,1 3 9-16,-2 2 1 0,-8 2-11 16,-2 5-1-16,-9 3-6 15,-5 1 1-15,-10 2-1 16,-4 2 0-16,0 1 2 15,-22-3 1-15,-6 0 3 16,-1-3-8-16,3-5 2 16,6-3-56-16,1-7-140 15,5-4-509-15</inkml:trace>
  <inkml:trace contextRef="#ctx0" brushRef="#br0" timeOffset="158403.0065">17045 8121 794 0,'0'0'148'0,"0"0"-97"16,0 0-16-16,0 0 21 15,0 0 73-15,0 0-100 16,7 97 15-16,-2-61-10 15,2 1-10-15,-4 2 8 16,3-4-21-16,-3-5-5 16,-2-3-1-16,-1-7 1 15,0-6-5-15,0-6 3 16,0-7 1-16,0-1-5 16,-1-6 7-16,-8-14-7 15,-3-8-17-15,0-5-22 16,3-4-6-16,0-3-6 15,6 1-20-15,3 1 42 0,0 2 12 16,10 6 7-16,9 5-6 16,3 6-3-16,0 7 19 15,-4 7 0-15,-2 5-1 16,-5 0 0-16,-5 10-1 16,-3 14 2-16,-1 5 13 15,-2 2 19-15,0 2 2 16,0-3-2-16,-4 1-3 15,-4-5-1-15,-2-5-17 16,2-4-1-16,3-8-10 16,4-3-2-16,1-6-77 15,0 0-224-15,11-13-448 0</inkml:trace>
  <inkml:trace contextRef="#ctx0" brushRef="#br0" timeOffset="158674.0375">17483 8122 968 0,'0'0'50'16,"0"0"8"-16,0 0 18 15,0 0 13-15,0 0-27 16,-84 85-22-16,73-52-8 0,1-1-22 15,8-1-4 1,2-1 14-16,0-2-20 0,6-4 0 16,10-6 4-16,2-2-4 15,6-8-41-15,1-4-93 16,2-4-179-16,0 0-494 16</inkml:trace>
  <inkml:trace contextRef="#ctx0" brushRef="#br0" timeOffset="159203.9442">17710 8168 143 0,'0'0'726'15,"0"0"-609"-15,0 0-27 16,0 0-29-16,0 0-29 15,0 0 53-15,4 51-61 16,-4-24 3-16,2 1 4 16,-1-1-16-16,1 0 1 15,1-4-6-15,-2-3-10 16,1-3 9-16,-1-5-5 16,1-6-4-16,0-5 0 15,0-1 10-15,0-2-3 0,-2-15-7 16,0-5-13-1,0-3-10-15,0 1-10 0,0-2 33 16,1-2-6-16,2-2 6 16,2-4-4-16,2-2 4 15,3 2 0-15,2 7-5 16,2 7 5-16,0 9-2 16,0 4-2-16,1 4 8 15,-4 3 8-15,2 0 4 16,-3 3-16-16,3 17 32 15,-2 7-30-15,-2 5 14 16,-1 3 16-16,-4 0-32 16,3-3 19-16,-3-3-16 15,-3-3 0-15,-1-5-3 0,0-3 8 16,0-5-8 0,0-7 0-16,0-3-47 0,0-3-77 15,0 0-93-15,-10-6-445 16</inkml:trace>
  <inkml:trace contextRef="#ctx0" brushRef="#br0" timeOffset="159364.7308">17775 8325 582 0,'0'0'277'16,"0"0"-94"-16,0 0-16 16,0 0-64-16,0 0-33 15,0 0-44-15,79-35-20 16,-50 27 4-16,-2 0-10 0,3 0-68 15,-3-1-184 1,-5-2-425-16</inkml:trace>
  <inkml:trace contextRef="#ctx0" brushRef="#br0" timeOffset="160284.47">18171 8104 573 0,'0'0'284'16,"0"0"-191"-16,0 0 2 15,0 0 5-15,0 0-15 0,0 0-5 16,10 59-40-16,-4-31-9 16,-3 0-1-16,2 2-15 15,-2-2 1-15,0-4-7 16,4-2-2-16,-4-4-5 15,0-7-2-15,0-5 0 16,-3-3-5-16,0-3 10 16,0 0-5-16,0-6 7 15,0-11-1-15,0-4-6 16,-3-3 0-16,-1-3-8 16,1-1 4-16,1-2-16 15,1-1 11-15,1 2 3 16,0 2-18-16,0 7 19 0,3 3-2 15,7 7-5-15,-1 3 9 16,0 1-1-16,3 6 4 16,-2 0 0-16,1 0 6 15,3 3-6-15,-1 14 3 16,1 0 3-16,-2 6 8 16,-3 4-11-16,0 1 1 15,-6 0 16-15,-1 0-13 16,-2 0 3-16,0-5-6 15,0-5-1-15,0-2-1 16,0-5-2-16,0-3 1 16,0-3-6-16,4-5-27 0,5 0-83 15,1-8-166 1,3-11-451-16</inkml:trace>
  <inkml:trace contextRef="#ctx0" brushRef="#br0" timeOffset="160933.0575">18520 8107 492 0,'0'0'418'15,"0"0"-259"-15,0 0-42 16,0 0 19-16,0 0-60 16,0 0-45-16,16-20-11 15,-10 28-11-15,3 11 6 0,-3 2-2 16,0 4-4-1,-1 1 14-15,-1-1-17 0,1 0-2 16,0-1 7-16,-2 1-10 16,0-3 3-16,-1-2-1 15,-2-6 1-15,0-6-5 16,0-4 1-16,0-4 0 16,0 0 9-16,0-2-8 15,0-16-1-15,0-1 6 16,0-6-5-16,0-2-2 15,0-4 0-15,0-1-4 16,-2-2 3-16,1-2-6 16,1 5 4-16,0 6 2 15,0 3-3-15,0 8-3 0,4 3 7 16,5 3-1-16,3 3-6 16,-3 4 0-16,-1 1 7 15,-1 0 1-15,-1 3-28 16,-5 11 21-16,-1 3-10 15,0 2-4-15,0 4 14 16,-7 0-15-16,4-2 18 16,0-4 0-16,3-6-11 15,0-3 1-15,3-6-17 16,13-1 3-16,3 1 10 16,1-2-33-16,4 0 6 15,-6 3 21-15,-5 3-5 16,-5 0 22-16,-8 5-9 0,0 3 16 15,-6 4 38 1,-13 0-9-16,1 2 28 0,-2-3-7 16,5 0-26-16,7-3-11 15,3-6-13-15,5-1-4 16,0-7-44-16,0 0-108 16,12 0-199-16</inkml:trace>
  <inkml:trace contextRef="#ctx0" brushRef="#br0" timeOffset="161194.7219">18828 8054 760 0,'0'0'172'0,"0"0"-54"0,0 0 7 15,0 0-45-15,0 0-21 16,0 0-30-16,94 30-6 15,-82-3-20-15,-4 2 4 16,-5 4 2-16,-3-2-2 16,-4 1-9-16,-15-2 7 15,-1-2-5-15,-3-1 6 16,2-7-6-16,5-3-20 16,4-6-92-16,6-7-186 15,2-4-431-15</inkml:trace>
  <inkml:trace contextRef="#ctx0" brushRef="#br0" timeOffset="161435.0512">19256 8118 249 0,'0'0'564'0,"0"0"-524"15,0 0-18-15,0 0 0 0,0 0-16 16,0 0-6-16,70-16-114 16,-65 26-256-16</inkml:trace>
  <inkml:trace contextRef="#ctx0" brushRef="#br0" timeOffset="161583.8956">19228 8307 103 0,'0'0'701'0,"0"0"-579"16,0 0 5-16,0 0-48 16,93-14-33-16,-63 3-46 15,1 3-7-15,-3-4-151 16,-7 2-270-16</inkml:trace>
  <inkml:trace contextRef="#ctx0" brushRef="#br0" timeOffset="163419.7415">19990 8047 87 0,'0'0'688'16,"0"0"-628"-16,0 0-1 16,0 0 26-16,0 0-3 15,0 0-58-15,0 0 26 16,3 43 3-16,1-15-34 0,-1 5 16 15,0 1-12 1,1-4 0-16,-2 0-5 0,2-5-11 16,-4-5 3-16,1-7-10 15,-1-3 2-15,0-8 3 16,2-2-2-16,-2 0 5 16,1-12 22-16,-1-8-25 15,0-6-1-15,0-5-4 16,0-1-2-16,-3-4-4 15,-3 0 5-15,2 2-1 16,3 3-4-16,1 5-7 16,0 4 6-16,4 4-4 15,9 4-17-15,6 2 4 16,0 7 0-16,4 2 24 0,0 3-2 16,-4 0 4-16,1 1-8 15,-7 16 4-15,-3 6-14 16,-10 5 11-16,0 7-2 15,-10 2 7-15,-12 0 0 16,-5-4-1-16,3-5 1 16,3-9 0-16,11-8 7 15,7-6-21-15,3-5-73 16,6-5-172-16,22-18-362 16</inkml:trace>
  <inkml:trace contextRef="#ctx0" brushRef="#br0" timeOffset="163699.8846">20472 8022 859 0,'0'0'161'0,"0"0"-47"15,0 0-31-15,0 0-18 16,0 0-6-16,0 0-10 15,-47 60-14-15,35-27-25 16,1 1 20-16,2 2-1 16,6-3-19-16,3 1 4 15,0-3-12-15,0-3-2 0,15-7 0 16,5-4-3-16,5-8 0 16,8-9-89-16,1 0-66 15,-2-5-348-15</inkml:trace>
  <inkml:trace contextRef="#ctx0" brushRef="#br0" timeOffset="164274.4434">20699 8036 487 0,'0'0'347'0,"0"0"-326"0,0 0 78 16,0 0 43-16,0 0-63 15,0 0-12-15,0 59-37 16,0-36 10-16,0 2-2 16,0 0-15-16,0 0 6 15,2-3-17-15,2 1 0 16,-1-4 1-16,0-4-7 15,-2-4-6-15,1-3 0 16,-2-3 4-16,1-4-5 16,-1-1 5-16,0 0 2 0,0-11-5 15,0-9 5 1,0-1-12-16,0-6 3 0,0 0-14 16,-6-3 15-16,-4-2-8 15,1-2 10-15,0 0-1 16,3-1-5-16,0 4 5 15,5 6 1-15,1 2-6 16,0 4 2-16,1 6-6 16,11 3 10-16,-2 5 0 15,4 2-3-15,-2 3 3 16,0 0 1-16,4 3 2 16,-1 12 6-16,1 5-6 15,-2 1 8-15,-2 5-1 16,-3 4-10-16,-3 1 12 15,-3 4-12-15,-2-2 2 0,-1-4-2 16,0-1 0-16,0-8-1 16,0-4-37-16,0-6-124 15,0-6-230-15</inkml:trace>
  <inkml:trace contextRef="#ctx0" brushRef="#br0" timeOffset="164426.9525">20754 8174 599 0,'0'0'341'0,"0"0"-271"15,0 0-39-15,0 0-8 0,0 0-23 16,104-45-29-16,-79 38-230 16</inkml:trace>
  <inkml:trace contextRef="#ctx0" brushRef="#br0" timeOffset="164853.0273">21133 8118 455 0,'0'0'481'0,"0"0"-447"15,0 0 64-15,0 0 15 16,0 0-22-16,-50 88-47 16,32-54-12-16,-5 3-13 15,-4 4-8-15,-3-1 7 16,-3 0-11-16,2-2-7 0,4-2 9 16,7-5-3-16,3-3-6 15,5-9 0-15,8-5-21 16,4-7-67-16,0-7-140 15,4 0-256-15</inkml:trace>
  <inkml:trace contextRef="#ctx0" brushRef="#br0" timeOffset="165516.2534">21075 8483 172 0,'0'0'858'0,"0"0"-754"16,0 0-31-16,0 0-12 15,0 0-17-15,0 0 1 16,1 45-11-16,1-22-24 16,-2 2 9-16,0 2 3 15,0 0-11-15,0 2 2 16,0-6-7-16,0 2 0 15,0-6 3-15,-2-2-8 16,-2-7 1-16,2-5-2 16,2-5 3-16,0 0-8 15,0 0 2-15,0-9-25 0,2-8 4 16,4-2-22-16,-3-1 11 16,-2-4 31-16,-1 2-15 15,0-1 17-15,0 3 2 16,1 1 0-16,6 2-1 15,4 0 2-15,3 4 0 16,2 3-1-16,3 0 2 16,-2 6-3-16,-2 1 1 15,-1 3-6-15,-8 0 2 16,-2 0 1-16,-2 3 3 16,-2 7 0-16,0 4 2 15,-2 1 12-15,-7-1-8 16,0-2-1-16,3-1 4 0,3-3-8 15,3-3-1 1,0-1 6-16,2 1-5 0,9-2 2 16,0 0-3-16,1 1 0 15,-3 1-4-15,-5 3 6 16,-2 3-2-16,-2 2 0 16,0 2 0-16,-2 1 0 15,-11-1 0-15,0 1 0 16,-1-2 11-16,2-3-9 15,3-3 5-15,3-4-7 16,5-4-6-16,1 0-79 16,0-2-211-16,7-15-425 15</inkml:trace>
  <inkml:trace contextRef="#ctx0" brushRef="#br0" timeOffset="165918.922">21468 7975 909 0,'0'0'97'0,"0"0"-6"0,0 0 8 16,0 0 28-16,0 0-77 16,0 0-25-16,27 2-15 15,-12 19 11-15,2 4 1 16,-1 9-21-16,-4 6 14 16,0 6-3-16,-5 2-10 15,-3 1 21-15,-4 1-21 16,0-2 7-16,0 0 2 15,-16 2-9-15,-2-1-2 16,1-3 0-16,-4-5 9 16,5-10-12-16,5-8 3 15,5-12-11-15,4-8-55 0,2-3-103 16,0-8-138 0</inkml:trace>
  <inkml:trace contextRef="#ctx0" brushRef="#br0" timeOffset="166309.2723">21825 8373 723 0,'0'0'259'0,"0"0"-101"15,0 0-40-15,0 0 2 16,0 0-54-16,0 0-32 16,-40 41-10-16,40-36-13 15,0-4-11-15,0-1 11 16,3 0-3-16,9 0-4 15,-2-12-4-15,1-1 2 16,-3 0-4-16,-2 2 2 16,-5 1-21-16,-1 7 9 0,0 3-16 15,0 0-14 1,-7 3-38-16,0 12-60 0,3-2-174 16,4 0-472-16</inkml:trace>
  <inkml:trace contextRef="#ctx0" brushRef="#br0" timeOffset="166948.9455">21970 7995 737 0,'0'0'232'15,"0"0"-181"-15,0 0 8 16,0 0 20-16,0 0 6 0,0 0-25 15,-34 75-5 1,27-33-26-16,3 4-5 0,2 2-8 16,2-4-4-16,0-5-10 15,9-7 4-15,12-4-3 16,2-11-6-16,12-5-33 16,1-12-93-16,3 0-191 15</inkml:trace>
  <inkml:trace contextRef="#ctx0" brushRef="#br0" timeOffset="167589.7008">22364 8073 962 0,'0'0'76'0,"0"0"-62"16,0 0 94-16,0 0-36 16,0 71-26-16,0-37 6 15,0 1-10-15,0 1-17 16,3-2-1-16,0-4-4 16,1-5-13-16,-3-5 12 15,1-6-16-15,-1-8-2 16,1-3-1-16,-2-3 1 15,1 0 6-15,2-16-4 0,-1-5 1 16,-2-5-4-16,0-1 2 16,0-1-8-16,0-4 6 15,0 0-2-15,-3 1-1 16,0-1-1-16,3 6 4 16,0 1 0-16,0 5-8 15,0 4 5-15,0-1-4 16,4 7 7-16,2 0-5 15,1 1 7-15,1 4-2 16,1-1 0-16,0 3 0 16,0 3 0-16,2 0 0 15,-4 0 0-15,1 0-7 0,-1 10 4 16,-4 3 3-16,-2 1 0 16,1 2 4-16,-2-4-6 15,0-1 2-15,0-2 0 16,0-2-6-16,0-1-6 15,-2-3-6-15,-1 2 1 16,2 0-18-16,-2-1 12 16,3-1 11-16,0 4 12 15,0-3-5-15,0 2 6 16,0-1-1-16,0 1 0 16,0-3-1-16,4-2 0 15,-1-1-3-15,2 0-47 16,-1 0-71-16,-1-3-215 0</inkml:trace>
  <inkml:trace contextRef="#ctx0" brushRef="#br0" timeOffset="168084.1792">22420 8067 660 0,'0'0'145'0,"0"0"-20"15,0 0 18-15,0 0-25 16,0 0-69-16,0 0 6 16,45-54-37-16,-32 50 11 15,3 3 9-15,1-1-23 0,1 2-1 16,-3 0-4-1,-2 3-3-15,-4 13-7 0,-3 4 0 16,-4 5 3-16,-2 2 4 16,0 2-6-16,-9 1 0 15,-8-4 6-15,-2 0 0 16,1-5-8-16,5-7 1 16,1-5-5-16,7-7-7 15,5-2-76-15,0 0-77 16,0-9-284-16</inkml:trace>
  <inkml:trace contextRef="#ctx0" brushRef="#br0" timeOffset="168383.7706">22816 8078 634 0,'0'0'438'16,"0"0"-384"-16,0 0 2 15,0 0 49-15,0 0-10 16,0 0-55-16,0 101-5 16,-2-65-7-16,2-2-28 15,0-4 23-15,0-6-11 16,0-4-1-16,0-4-11 15,0-6 0-15,0-6-17 16,2-4-58-16,5 0-109 0,2-4-260 16</inkml:trace>
  <inkml:trace contextRef="#ctx0" brushRef="#br0" timeOffset="169200.0023">22965 8057 884 0,'0'0'178'0,"0"0"-111"16,0 0-13-16,0 0 22 15,0 0-47-15,0 0 17 16,12 30-21-16,-8-10-17 15,0 1 4-15,1 4 7 16,-2 0-7-16,-2 4 2 16,1-4-7-16,-2 0 14 15,0-2-5-15,0-2-14 16,0-5 7-16,2-3-5 16,-2-4 0-16,1-1-2 15,-1-6-1-15,0 1 0 0,0-3-1 16,0 0 4-1,0 0 0-15,0-3-4 0,0-10 0 16,0-1-1-16,0-1 4 16,0-6-3-16,0 0 0 15,0-4-4-15,0-2 4 16,0-1 0-16,0-1-4 16,0 2 1-16,0 2-2 15,1 5 5-15,9 1-2 16,0 5-3-16,2 2 2 15,3 2 1-15,0 1 2 16,4 4-5-16,3-1 8 16,-2 3-3-16,1 0 0 15,-6 3 2-15,-4 0-6 0,-6 0 4 16,-5 3 0-16,0 9-6 16,0 1 6-16,-9-1 0 15,-6 1-2-15,3-2 8 16,-1 0-9-16,5-2 3 15,5-3-9-15,3-2 8 16,0-1-23-16,0-1 9 16,0 0 15-16,0 1-6 15,3 1 4-15,3 0 2 16,0 2 0-16,3-1-6 16,0 4 7-16,2-1-1 15,-3 3 2-15,1 0 2 16,-2 2-4-16,-4-1 0 15,-3 1 1-15,0 0 7 0,0 2-6 16,-16 0 9-16,-3-1 6 16,-3 0-12-16,1-5 4 15,-2 1-9-15,4-3 0 16,4-4-4-16,3 0-47 16,3-3-121-16,5 0-307 15</inkml:trace>
  <inkml:trace contextRef="#ctx0" brushRef="#br0" timeOffset="169633.0649">22848 7967 749 0,'0'0'102'15,"0"0"11"-15,0 0 28 16,0 0-46-16,-59 82-8 16,56-50-39-16,3 8-3 15,0-1-17-15,0 2-28 16,13-2 7-16,2-3 1 15,4-5-11-15,1-6 3 16,5-4-117-16,4-9-191 16,0-8-555-16</inkml:trace>
  <inkml:trace contextRef="#ctx0" brushRef="#br0" timeOffset="170038.0847">23409 7981 746 0,'0'0'111'0,"0"0"-52"0,0 0 70 16,0 0-11-16,0 0-34 16,0 0-21-16,26 65-27 15,-19-36 13-15,-1 3-23 16,-5 0-12-16,-1 2 2 15,0-3-11-15,-9-3 2 16,-7-3-7-16,-2-5 1 16,-1-3-5-16,1-4-16 0,3-9-91 15,2-4-170 1,7 0-487-16</inkml:trace>
  <inkml:trace contextRef="#ctx0" brushRef="#br0" timeOffset="170382.9299">23625 7899 643 0,'0'0'336'0,"0"0"-282"16,0 0 66-16,0 0 5 16,0 0-43-16,0 0-36 15,42 96-20-15,-31-59 2 16,-4 5-12-16,-2 2-10 16,-5-2 11-16,0 2-15 15,0-3 4-15,-17 0 0 16,-3-4-3-16,-6 1-5 15,-5-1 2-15,-4-2-85 16,-6 4-99-16,-9-3-523 16</inkml:trace>
  <inkml:trace contextRef="#ctx0" brushRef="#br0" timeOffset="172796.1266">24585 5961 928 0,'0'0'159'15,"0"0"-108"-15,0 0 10 16,0 0 28-16,0 0-28 16,0 0-39-16,108-46-16 15,-61 29-6-15,-1 3-43 16,-7-1-104-16,-14-1-276 16</inkml:trace>
  <inkml:trace contextRef="#ctx0" brushRef="#br0" timeOffset="173033.8545">24886 5637 937 0,'0'0'70'16,"0"0"-64"-16,0 0 99 15,-5 98-38-15,1-63-21 16,1 3-10-16,1-4-22 16,2-4-9-16,0-8-5 15,0-9-59-15,5-12-160 16,9-1-199-16</inkml:trace>
  <inkml:trace contextRef="#ctx0" brushRef="#br0" timeOffset="173400.8383">24907 5532 663 0,'0'0'202'0,"0"0"-132"16,0 0-19-16,-94 47 66 0,70-14-22 15,9 1-36-15,6 2 3 16,9 1-30-1,0-4-20-15,12-3 17 0,11-8-23 16,4-7 6-16,9-9 7 16,3-6-9-16,2 0-7 15,-1-19 0-15,0-5 2 16,-6-3-3-16,-4-1-2 16,-6 0-3-16,-12 0-2 15,-9 1-28-15,-3 3 23 16,-8 2-20-16,-15 5 14 15,-4 10 9-15,-1 7-2 16,-4 0-9-16,2 17-6 16,-1 9-74-16,3 1-54 15,4 6-162-15</inkml:trace>
  <inkml:trace contextRef="#ctx0" brushRef="#br0" timeOffset="174005.2068">24082 7682 962 0,'0'0'121'15,"0"0"-99"-15,0 0 5 0,0 0 13 16,0 0-31-16,103-14 4 15,-75 12-13-15,-1 0-45 16,-3-5-176-16,-5-2-339 16</inkml:trace>
  <inkml:trace contextRef="#ctx0" brushRef="#br0" timeOffset="174701.7996">24414 7504 736 0,'0'0'211'0,"0"0"-173"15,0 0 7-15,0 0 45 16,0 0-43-16,0 0-10 16,75 16-24-16,-63 3-8 15,-8 2 7-15,-4 4-11 16,-1 0 11-16,-21-1-8 16,-5-4 0-16,0-3-1 15,4-6-3-15,9-4 0 16,6-3-2-16,7-2 2 0,1-2-4 15,4 0-6 1,20 0 8-16,9 0 1 0,0 0 1 16,4 0 0-16,-4 0-1 15,-3-6 1-15,-2-1 0 16,-6-4-1-16,-4-3 12 16,-3-3-11-16,-7-8 0 15,-8-1-5-15,0-5 3 16,-2-3-2-16,-17-3 4 15,-4 0-2-15,-5 4 3 16,1 5-5-16,-1 6 4 16,4 9 0-16,2 9 8 0,0 4-5 15,2 0-2 1,-4 16-1-16,-3 7 3 0,-3 8-3 16,1 3 9-16,0 7 0 15,1 3 17-15,8-1-5 16,3 2 13-16,3-1-7 15,9 0-23-15,5-5 13 16,0-3-17-16,20-5 0 16,11-6 2-16,14-10 1 15,5-9-3-15,10-6 0 16,2 0-47-16,-4-17-30 16,-3-6-21-16,-8-2-73 15,-14 2-59-15,-14 5-246 16</inkml:trace>
  <inkml:trace contextRef="#ctx0" brushRef="#br0" timeOffset="177752.3678">16736 11117 577 0,'0'0'279'0,"0"0"-235"16,0 0-39-16,0 0 68 16,0 0 24-16,0 0-35 15,0 0-17-15,-13 63-28 16,10-36 18-16,-1 1-17 16,4 0 0-16,0-2 11 15,0 0-17-15,0-4-2 16,0-5 0-16,0-4-8 15,0-8 14-15,0-2-14 16,0-2 1-16,0-1 15 16,0 0-9-16,0-7 29 15,-6-11-31-15,0-3 6 16,2-2-13-16,-2-4 0 0,3-3 0 16,2-2-7-16,1-1-5 15,0 5-3-15,8 5 5 16,6 6 0-16,2 4 4 15,-2 2 6-15,-1 8 0 16,1 3-9-16,-2 0 11 16,1 0-2-16,-1 11 0 15,-1 5-6-15,-4 2 6 16,-5 3 0-16,-2 2 6 16,0-2-6-16,-4 1 2 15,-12-4-2-15,2-1 3 0,0-5 2 16,2-4-10-16,5-3 3 15,3-4-37-15,4-1-75 16,0-3-218-16</inkml:trace>
  <inkml:trace contextRef="#ctx0" brushRef="#br0" timeOffset="178149.8399">17107 11071 752 0,'0'0'136'0,"0"0"-82"15,0 0-7-15,0 0 11 16,0 0 10-16,0 0-12 16,-49 43-30-16,40-18 23 15,5 4-25-15,2 4 22 0,2-1-15 16,0 1-19-16,3-2 9 15,11-1-19-15,2-3 1 16,5-3 3-16,-1-5-6 16,10-5-43-16,2-8-118 15,1-6-202-15</inkml:trace>
  <inkml:trace contextRef="#ctx0" brushRef="#br0" timeOffset="178840.9894">17462 11151 531 0,'0'0'330'16,"0"0"-309"-16,0 0-14 15,0 0 113-15,0 0-10 16,0 0-51-16,-16 71-9 16,14-44-15-16,2-1-19 15,0-3 37-15,0 3-31 16,0-3-12-16,0-2 12 16,-1-3-18-16,1-6 1 15,0-5 0-15,0-4-5 16,0-3 6-16,0 0-2 0,-2 0 18 15,1-10 28-15,-4-5-47 16,-1-1-3-16,-2-4 0 16,0 3 6-16,-1-6-10 15,-1-2 8-15,2-2-4 16,2-2 0-16,6 0-1 16,0 0-3-16,0 4 3 15,8 3 1-15,8 2-10 16,-4 6 10-16,1 3 0 15,-2 6 1-15,-4 4 0 16,-1 1-2-16,0 0-7 16,-1 4-6-16,-2 10 8 15,-3 5 7-15,0 1-1 0,0 0 0 16,0 1 4-16,0-7-12 16,0 0 4-16,0-4 4 15,0-5-4-15,0 1-3 16,1-4-5-16,9 2 10 15,4 2 0-15,1-3-2 16,-3 4 4-16,-2 2-4 16,-5 0-3-16,-5 6 2 15,0 2 5-15,0-1-1 16,-8 1 9-16,-6 0-8 16,1-2 0-16,3-5-5 15,3-2-4-15,3-4-2 0,4-4-143 16,0 0-241-1</inkml:trace>
  <inkml:trace contextRef="#ctx0" brushRef="#br0" timeOffset="179202.4422">17795 11221 491 0,'0'0'378'0,"0"0"-314"0,0 0 47 16,0 0 16-16,0 0-58 15,-70 76-18-15,59-55 6 16,-3 5-42-16,-5 5 30 15,-4 5-18-15,-1 6-17 16,0 2 24-16,0-1-31 16,5-4 2-16,5-6 5 15,4-10-7-15,7-10-5 16,3-2 2-16,0-8-43 16,0-1-38-16,3-2-89 15,10 0-177-15,-1-5-499 0</inkml:trace>
  <inkml:trace contextRef="#ctx0" brushRef="#br0" timeOffset="179699.707">17829 11612 635 0,'0'0'326'0,"0"0"-206"15,0 0-1-15,0 0-16 16,0 0-19-16,0 0-45 15,-3-11-27-15,1 25-11 16,2 8 9-16,0 1-7 0,0 3 20 16,0 2-2-1,0-2-9-15,0-1-5 0,0-2-5 16,0-6 23-16,0-8-25 16,0-4 0-16,0-5 4 15,0 0 4-15,2-8-2 16,1-15-5-16,-2-5 7 15,-1-5-8-15,0-1 0 16,0-4 0-16,0-2-3 16,0 0 2-16,0 2-2 15,4 5 3-15,5 9-17 16,4 7 7-16,-1 4 4 16,3 5-5-16,-3 1 10 15,0 6-5-15,0 1 6 0,-1 0 0 16,3 2 2-16,-2 16-2 15,0 4 0-15,1 6 3 16,-4 4-10-16,-3-1 10 16,-3-2-3-16,-3 0 2 15,0-6 3-15,0-2-6 16,0-5 1-16,0-5-66 16,0-8-67-16,-1-3-128 15,-8 0-137-15</inkml:trace>
  <inkml:trace contextRef="#ctx0" brushRef="#br0" timeOffset="179862.2308">17925 11655 673 0,'0'0'239'0,"0"0"-62"0,0 0-50 15,0 0 12-15,0 0-70 16,0 0-53-16,10-20 2 16,12 17-14-16,5-1-2 15,0-2 2-15,1-1-4 16,-1 0-14-16,-3-6-98 15,-4-3-188-15,-6-3-532 16</inkml:trace>
  <inkml:trace contextRef="#ctx0" brushRef="#br0" timeOffset="180199.5803">18166 11119 1024 0,'0'0'142'0,"0"0"-79"15,0 0 41-15,0 0-48 16,0 0-35-16,0 0-6 16,72 16-6-16,-47 8 8 15,1 4-14-15,-3 3 7 16,-1 3-9-16,-2 3 4 15,-5-1 1-15,-6 3-2 16,-5 2-4-16,-4-2 1 16,0 0 7-16,0-3-8 15,-7-5 0-15,-6-9 2 0,2-5-11 16,-1-5 9-16,0-7-80 16,0-5-70-16,2 0-233 15</inkml:trace>
  <inkml:trace contextRef="#ctx0" brushRef="#br0" timeOffset="180552.9976">18657 11407 903 0,'0'0'137'16,"0"0"-82"-16,0 0 112 16,0 0-78-16,0 0-37 15,0 0-25-15,-2 24-26 16,2-24 27-16,0 0-27 15,0 0 7-15,0 0 5 16,0-3 1-16,0-3-12 16,-2 2-2-16,0 0 3 15,-1 0-12-15,1 1-20 0,2 1-52 16,0-3-64-16,0-3-314 16</inkml:trace>
  <inkml:trace contextRef="#ctx0" brushRef="#br0" timeOffset="181094.8608">18941 11187 1168 0,'0'0'56'0,"0"0"17"0,0 0 15 15,0 0-62-15,0 0-18 16,0 0 5-16,-7 65-7 16,7-32 16-16,8 1-16 15,-1 2 4-15,-2 1 19 16,-2-4-26-16,-3-4 1 16,1-7-2-16,1-11 7 15,-1-6-15-15,1-5 12 16,-2-3-1-16,0-18 3 15,0-8 1-15,0-5-9 16,0 1 0-16,-6-4-3 16,-6-1 1-16,0 1-1 15,3-2 2-15,4 5-7 0,4 4 8 16,1 5 0-16,0 3-1 16,9 2-20-16,6 6 18 15,4 3 0-15,2 3-9 16,-3 4 12-16,3 4 0 15,-3 0 0-15,-3 4 0 16,-1 13-7-16,-3 2 7 16,-5 6 0-16,-6 0 1 15,0 0-5-15,0 1 12 16,-7-5-8-16,-4-1 4 16,-1-5-2-16,5-5-2 15,1-2 0-15,4-7-39 0,2-1-89 16,0 0-195-16,5-7-364 15</inkml:trace>
  <inkml:trace contextRef="#ctx0" brushRef="#br0" timeOffset="181392.9087">19349 11070 746 0,'0'0'289'0,"0"0"-181"16,0 0 17-16,0 0 6 16,0 0-98-16,0 0-11 0,6-16-18 15,-6 32-4-15,0 7 27 16,-9 3-26-16,-4 6 22 16,4 2-6-16,3-1-14 15,3-2 10-15,3-3-6 16,0-2-6-16,0-7-1 15,10-3-2-15,9-7 0 16,1-6-5-16,5-3-98 16,-1 0-143-16,-2-11-503 15</inkml:trace>
  <inkml:trace contextRef="#ctx0" brushRef="#br0" timeOffset="181906.8145">19667 11100 946 0,'0'0'128'0,"0"0"-40"16,0 0 53-16,0 0-44 16,0 0-79-16,0 0-2 15,-2 12-16-15,4 11 16 16,1 2 13-16,-3 2-17 15,3 0 3-15,-3-2-2 16,0-2-5-16,0-5 8 16,0-4-14-16,0-4 5 15,0-7-7-15,0-2 7 0,0-1-7 16,0 0 0-16,0-7 4 16,0-11-2-16,0-5-1 15,0-4-1-15,0 0 3 16,0-3 5-16,0-2-13 15,0 3 5-15,0 4 0 16,0 3-5-16,0 8 5 16,4 3 0-16,4 4-7 15,1 3 3-15,1 2 2 16,0 2 2-16,1 0 0 16,2 0-2-16,2 13 2 15,-1 8 0-15,-1 2-2 0,-4 2 11 16,-2 3-10-16,-5 0 1 15,1-4 0-15,-3-2-6 16,0-3 9-16,0-2-6 16,0-4-43-16,0-1-102 15,-9-8-143-15,2-4-411 16</inkml:trace>
  <inkml:trace contextRef="#ctx0" brushRef="#br0" timeOffset="182056.7611">19701 11275 907 0,'0'0'231'16,"0"0"-152"-16,0 0 20 0,0 0-29 15,0 0-53 1,0 0-10-16,94-32-14 0,-73 27-105 16,0-3-233-16</inkml:trace>
  <inkml:trace contextRef="#ctx0" brushRef="#br0" timeOffset="182352.7772">19926 11029 746 0,'0'0'305'0,"0"0"-205"15,0 0 11-15,0 0 0 16,0 0-84-16,0 0 13 15,74 21-27-15,-57-1-5 16,-6 3 11-16,0 3-18 16,-4 2 11-16,-4 2 0 15,-3-1-11-15,0-2 13 16,0 0-14-16,-10-4 1 16,-1-3 2-16,-1-5 2 15,0-3-5-15,1-4 0 16,4-5-89-16,0-3-91 15,5 0-205-15</inkml:trace>
  <inkml:trace contextRef="#ctx0" brushRef="#br0" timeOffset="182764.1719">20301 11168 851 0,'0'0'155'0,"0"0"-68"16,0 0 44-1,0 0-22-15,0 0-53 0,0 0-14 16,-2 32-11-16,2-23-23 15,0-6 18-15,0-1-23 16,0-2 5-16,0 0 0 16,0 0 7-16,6 0-10 15,1-8-5-15,-2-1 5 16,-2 1-10-16,-1 4 9 16,-2-1-4-16,0 5 11 15,0-1 0-15,0 1 7 16,0 0-16-16,1-3 1 15,2 0-3-15,2-2 0 16,2 1-16-16,3 2-79 16,-1-3-125-16,-1 2-297 0</inkml:trace>
  <inkml:trace contextRef="#ctx0" brushRef="#br0" timeOffset="182894.7722">20301 11168 776 0</inkml:trace>
  <inkml:trace contextRef="#ctx0" brushRef="#br0" timeOffset="183074.8104">20301 11168 776 0,'-36'-42'230'0,"28"43"-93"0,5-1-1 0,2 2-12 0,1-2-88 15,0 2 1-15,0-2-32 0,7 0 6 16,13 0 21-16,2 0-18 15,5 0-3-15,0 0-9 16,0 0 8-16,-1-5-8 16,1-2-2-16,0-2 1 15,-4 2-13-15,-1 0 12 16,-6 1-50-16,-4 6-18 16,-6 0-128-16,-6 0-136 15,0 0-339-15</inkml:trace>
  <inkml:trace contextRef="#ctx0" brushRef="#br0" timeOffset="183304.9848">20390 11248 191 0,'0'0'561'16,"0"0"-404"-16,0 0-44 16,0 0 50-16,0 0-47 15,0 0-50-15,-22 60-9 16,22-54-36-16,12-2 6 15,6-4 7-15,4 0-16 16,3 0 6-16,4 0-24 16,-4-7 7-16,0-3-14 15,-2 3 7-15,-5-1-1 16,-3 1-47-16,-5 0-165 16,-9 4-487-16</inkml:trace>
  <inkml:trace contextRef="#ctx0" brushRef="#br0" timeOffset="184636.8694">21032 10889 1051 0,'0'0'98'0,"0"0"-75"16,0 0 2-16,0 0 35 16,0 0 19-16,-8 89-41 0,16-58-4 15,2 2-24 1,-1-1 11-16,-1-2-11 0,-1-5-8 16,0-3 20-16,-1-9-19 15,-3-5-2-15,-2-6 7 16,-1-2 1-16,0 0-6 15,0-12-2-15,0-10 9 16,0-3-7-16,0-5-3 16,0-1 0-16,-4-1-1 15,1 2-2-15,3-1-3 16,0 6-3-16,0 3-7 16,0 2 12-16,6 6-17 15,3 2 20-15,3 4-4 16,-2 1 1-16,1 5 1 0,1 0 3 15,0 2-1-15,0 0-2 16,-3 0 4-16,1 0-1 16,-1 0 0-16,2 6-1 15,-4 8 1-15,-1 5 0 16,0 2 2-16,-3 1 8 16,-3 2-9-16,0-1 0 15,0 0 2-15,0-6 6 16,0 1-10-16,0-6 1 15,0 0 0-15,4-4-11 16,4-2-40-16,-1-2-119 16,4-2-133-16,-8-2-378 15</inkml:trace>
  <inkml:trace contextRef="#ctx0" brushRef="#br0" timeOffset="185553.6854">21112 10940 708 0,'0'0'108'15,"0"0"14"-15,0 0 18 16,0 0-45-16,0 0-56 16,0 0-3-16,-11 38 23 15,11-11-11-15,0 3-20 16,0-1-9-16,0 3 4 16,5-3-10-16,2-1-2 15,1-4-4-15,1-3-4 16,-3-5-2-16,-3-7-1 0,-2-3 0 15,1-5 0-15,-2-1 3 16,0 0 2-16,0-4 5 16,0-13-5-16,-6-5-5 15,-3-3 0-15,0-2 0 16,2-4-4-16,-1 0 5 16,-3 0-1-16,6 1 0 15,0 4-3-15,5 2 2 16,0 6-6-16,0 0-8 15,8 2 6-15,5 3-6 16,1 4 15-16,0 1-5 16,1 6-1-16,0 1 6 15,0 1 0-15,1 0 0 0,0 0-4 16,1 11 6-16,-2 3-2 16,-1 3 0-16,-1 3 2 15,-5 1-4-15,-5 0 2 16,-3 3 0-16,0-1 15 15,-2-3-12-15,-8 2 7 16,-2-4-2-16,-2-1-1 16,5-4-8-16,3-5 1 15,2 0-6-15,4-5 3 16,0-3-109-16,0 0-172 16,0 0-464-16</inkml:trace>
  <inkml:trace contextRef="#ctx0" brushRef="#br0" timeOffset="186039.1036">21643 10824 813 0,'0'0'77'0,"0"0"-3"16,0 0 84-16,0 0-67 16,-99 64 0-16,79-38-33 0,0 6-35 15,3-1 22-15,4 1-40 16,9 2 5-16,4-1 3 15,0-2-4-15,14 1-8 16,12-3-1-16,7-4 1 16,3-8-14-16,10-8 13 15,5-7-108-15,-2-2-133 16,2-2-368-16</inkml:trace>
  <inkml:trace contextRef="#ctx0" brushRef="#br0" timeOffset="186605.9182">21920 10863 641 0,'0'0'168'0,"0"0"-100"15,0 0 87-15,0 0-29 16,0 0-34-16,-28 73-29 16,28-45-15-16,0 2-10 0,0 1-23 15,8-2-2 1,2-2-3-16,3-4-3 0,-2-6-7 16,0-4 0-16,0-7-12 15,-3-4-27-15,-2-2-89 16,0 0-50-16,-6-10-72 15,0-5-166-15</inkml:trace>
  <inkml:trace contextRef="#ctx0" brushRef="#br0" timeOffset="186949.8239">21898 10984 476 0,'0'0'134'0,"0"0"3"0,0 0-15 15,0 0 11-15,0 0-15 16,0 0-38-16,-39-65-50 15,39 52 41-15,0-1-37 16,0-1-20-16,0-1 9 16,0 1-23-16,2-2 6 15,7-2-6-15,1 3 11 16,5 2-13-16,-1 3 2 16,2 3 0-16,-2 3 6 15,0 1-5-15,-5 4 5 16,0 0 3-16,0 0-1 15,0 15-8-15,0 4 2 16,-1 7 2-16,3 1 6 16,-3 5-9-16,-2-1 2 15,-1 0-3-15,0-3 9 0,-3-4-19 16,-2-1 9-16,0-4-92 16,0-7-87-16,0-4-242 15</inkml:trace>
  <inkml:trace contextRef="#ctx0" brushRef="#br0" timeOffset="187105.966">21966 10967 529 0,'0'0'501'0,"0"0"-463"15,0 0-10-15,0 0 28 0,90-31-56 16,-58 28-6-16,-4 1-186 15,-4 2-221-15</inkml:trace>
  <inkml:trace contextRef="#ctx0" brushRef="#br0" timeOffset="187404.1118">22344 10930 862 0,'0'0'86'0,"0"0"18"0,0 0 37 15,0 0-55 1,-71 85-36-16,57-60-5 0,-1 3-17 16,0 4-13-16,-2 3 5 15,0 1 1-15,-4 3 11 16,2-1-14-16,1-3-17 15,3 0 7-15,3-6-8 16,3-7 0-16,3-5-1 16,5-6-23-16,1-3-50 15,0-8-168-15,1 0-422 16</inkml:trace>
  <inkml:trace contextRef="#ctx0" brushRef="#br0" timeOffset="188035.8783">22274 11315 853 0,'0'0'152'16,"0"0"-130"-16,0 0 83 15,0 0 9-15,0 0-51 16,0 0-33-16,0 78-4 15,0-54-6-15,3 3-2 16,0-2-1-16,-3 0-16 16,0-2 29-16,0-6-29 15,0-3 7-15,0-7-4 0,0-4-4 16,0-3 1-16,0 0 7 16,0-15-6-16,0-7 0 15,0 1-4-15,0-7-1 16,0 1 1-16,0 1-6 15,0 3 8-15,0 3-9 16,0 2 4-16,7 4 5 16,3 0 0-16,3 3-4 15,2 2 2-15,1 3 2 16,1 2-15-16,0 2 2 16,-4 2-14-16,-1 0 13 15,-5 0 5-15,-4 10-16 0,-3 3 22 16,0 1-1-16,0-2 4 15,-9-1-4-15,1-1 6 16,2-2-2-16,5-3 4 16,1 3 1-16,0-4-8 15,0 3 3-15,11-2 0 16,-1 1-1-16,0 1 1 16,-2 0 0-16,-2 1-2 15,-5 1 8-15,-1 2-7 16,0 0 1-16,-4 1 0 15,-11 4 11-15,-5-4 6 16,2 1-15-16,4-9 1 16,5-2 5-16,5-2-16 0,4 0-51 15,0-9-258 1,5-13-478-16</inkml:trace>
  <inkml:trace contextRef="#ctx0" brushRef="#br0" timeOffset="188423.718">22674 10796 352 0,'0'0'467'16,"0"0"-409"-16,0 0 21 15,0 0 90-15,0 0-84 16,22 92-32-16,1-58-2 16,-3 2-24-16,-2 4 3 15,-5-1-9-15,-5 0-15 16,-7 2 22-16,-1-2-25 15,0 1 5-15,-9 0 5 16,-12 0-8-16,0-3 2 16,-3-6-7-16,-1-6-8 15,3-6 6-15,5-6-56 0,6-6-79 16,3-7-175-16,5 0-592 16</inkml:trace>
  <inkml:trace contextRef="#ctx0" brushRef="#br0" timeOffset="188824.0135">23108 11125 301 0,'0'0'753'16,"0"0"-673"-16,0 0 23 16,0 0 34-16,0 0-90 15,0 0-16-15,-32 9-27 16,32-9-3-16,0 0 8 15,0 0-6-15,0 0 6 16,0-3 4-16,0-2-6 16,0 2-5-16,0 3-2 0,0 0 0 15,-6 0-6 1,1 0 8-16,0 0-4 0,5 0-22 16,0 0-91-16,8 0-203 15,11-4-410-15</inkml:trace>
  <inkml:trace contextRef="#ctx0" brushRef="#br0" timeOffset="189586.1679">23454 10827 449 0,'0'0'681'0,"0"0"-648"16,0 0 14-16,0 0 49 16,0 0-16-16,0 0-47 15,-12 96-16-15,12-59-3 16,0 1 14-16,0-1-23 16,0-2 14-16,0-2-13 15,-3-5-3-15,1-8 14 16,2-3-17-16,-2-6 2 15,2-8-1-15,0-3 9 16,0 0-14-16,0-6 6 16,0-14-2-16,0-7 0 15,0-2 2-15,0-3-5 0,0 1 3 16,-2 0-3-16,-4 2-7 16,1 2 10-16,3 0 0 15,2 1 0-15,0 1 0 16,0 3-2-16,0-1-5 15,6 1 6-15,3 5-5 16,1 0 5-16,-1 3 1 16,4 4 1-16,-1 0-1 15,0 3 0-15,3 3-3 16,-1-1 3-16,-1 5 0 16,0 0 0-16,-1 0 0 15,-1 3-1-15,-4 11 1 0,-1 2 0 16,0 3 0-16,-6 2-2 15,0 1 2-15,0 1 0 16,-12-2 6-16,2-3-10 16,0-5 4-16,4-3 0 15,1-5-1-15,5-2 5 16,0-2-10-16,0 0 4 16,0 2-13-16,6 0 13 15,6 0-5-15,-3 0 5 16,1 2 2-16,-1 2-21 15,-1-2 20-15,-5 2-5 16,0 1 4-16,-3-1-3 16,0 6 5-16,0-3 0 0,0 2-2 15,-5 0 6 1,-10 0-4-16,2-3 0 0,1 0-2 16,2-4-4-16,2-2-29 15,5-3-121-15,3 0-149 16,0 0-372-16</inkml:trace>
  <inkml:trace contextRef="#ctx0" brushRef="#br0" timeOffset="189853.754">23881 10747 492 0,'0'0'142'0,"0"0"-102"15,0 0 4-15,0 0-31 16,0 0-13-16,0 0-143 15,-35 0-402-15</inkml:trace>
  <inkml:trace contextRef="#ctx0" brushRef="#br0" timeOffset="190554.8677">23497 10842 565 0,'0'0'185'0,"0"0"-98"16,0 0 70-16,0 0 7 15,0 0-91-15,0 0 9 16,-18 64-39-16,18-37-21 16,0 5 9-16,2 4-9 15,-1 6-4-15,-1 0-8 16,0 2-8-16,0-1 5 15,-6-4-7-15,-5-4 2 16,3-9 6-16,2-6-8 16,0-11 0-16,3-5 0 0,3-4 5 15,0 0 0-15,0-16-5 16,0-7 4-16,0-5-9 16,0-3 5-16,0-4 0 15,0-3-4-15,0-3-4 16,0-2 5-16,-2-1-6 15,2 2-7-15,0 1 14 16,0 6-22-16,0 2 12 16,5 7 9-16,4 4-6 15,4 8 4-15,-1 1-1 16,0 7 3-16,3 1-5 16,0 4 8-16,1 1 0 15,-1 0 0-15,0 6 6 0,-4 10-10 16,-4 6 4-16,-1 2 0 15,-6 7 2-15,0 1-1 16,0 2 9-16,-16 1 2 16,-5-2-9-16,0-4-3 15,-1-3 0-15,3-6-7 16,9-6-29-16,4-8-138 16,6-6-194-16</inkml:trace>
  <inkml:trace contextRef="#ctx0" brushRef="#br0" timeOffset="190862.7742">23864 10771 79 0,'0'0'905'0,"0"0"-752"15,0 0-73-15,0 0 46 16,0 0-49-16,0 0-72 16,-6 23 12-16,-9 5 3 15,-5 8-2-15,0 0 4 16,2 1-14-16,6 0 2 16,2-4-7-16,10-2 9 15,0-7-8-15,0-4-4 0,10-9-12 16,10-5 2-16,2-3-74 15,6-3-104-15,0-3-300 16</inkml:trace>
  <inkml:trace contextRef="#ctx0" brushRef="#br0" timeOffset="191551.9049">24180 10867 890 0,'0'0'123'0,"0"0"3"0,0 0 22 15,0 0-66-15,0 0-56 16,0 0 18-16,-10 56-27 16,3-27 7-16,-1 3-11 15,2-2-9-15,1 0 10 16,1 0-14-16,1-4 2 15,-1-5 2-15,2-6 3 16,2-5-10-16,0-5 3 16,0-5 0-16,0 0-5 15,0 0 0-15,0-14-9 16,4-4 13-16,-1-3-24 16,0-3 25-16,-3-3-3 0,0-2 2 15,0 0 0-15,0-3 1 16,0 3 0-16,0-2-1 15,0 5 5-15,0 2-4 16,0 1 0-16,3 4 1 16,8 3-7-16,-1 3 6 15,0 5 0-15,0 2-5 16,2 2 9-16,-5 2-4 16,1 2 0-16,-2 0 4 15,-2 0-11-15,-2 5 4 16,2 10 3-16,-4 3 0 15,0 4 3-15,-4-2-3 16,-5 0 0-16,-2-3 1 16,4-1-2-16,-1-4 1 15,7-3 0-15,1 1 0 0,0-2 0 16,12-1 0-16,3 0-1 16,-1 1 6-16,-1 2-10 15,-4 2 2-15,-6 1-18 16,-3 3 19-16,0 1-5 15,-9 1 7-15,-7 0 0 16,-3 1 7-16,0-2-2 16,5-3-5-16,5-4 1 15,4-6-7-15,5-3-15 16,0-1-150-16,4 0-177 16,12-12-414-16</inkml:trace>
  <inkml:trace contextRef="#ctx0" brushRef="#br0" timeOffset="191865.6371">24420 10735 688 0,'0'0'189'0,"0"0"-70"16,0 0 13-16,0 0-36 15,0 0-30-15,0 0-41 16,65 12 18-16,-55 9-24 16,1 0-3-16,-3 6 1 0,-6 1-6 15,-2 3 4 1,0 0-9-16,-5 1 5 0,-11-3-9 16,-3-1-2-16,-5-2 4 15,-2-4-4-15,-3-4 2 16,0-3-4-16,0-1-40 15,-3-4-144-15,2-3-237 16</inkml:trace>
  <inkml:trace contextRef="#ctx0" brushRef="#br0" timeOffset="262854.3878">19252 13386 511 0,'0'0'57'0,"0"0"-28"15,0 0 17-15,0 0 35 16,0 0-36-16,0 0 41 16,0 0-36-16,-13-57-42 0,13 56 52 15,0-1-60-15,0 2 21 16,0-2 0-16,16-1-14 16,9-1-7-16,8 1 0 15,5 0 3-15,0 1-10 16,8 1 10-16,2 0-3 15,6-1 0-15,6 1 8 16,2-1-11-16,3 0 3 16,0 2 0-16,-1-3-14 15,2 0 24-15,2 0-10 16,3-1 0-16,8 0 7 16,0 1-8-16,0 1 1 0,-7-1-2 15,-6 1-9-15,-3-3 11 16,-2 0 0-16,-4-1-2 15,-2-2 5-15,-1-2-5 16,-5 1 2-16,2 2 0 16,-8 2-5-16,-7 2 5 15,-6 3 0-15,-7-2-2 16,-6 2 11-16,-4 0-12 16,-4 0 3-16,-3 0 0 15,-1 0-9-15,0 0 9 16,-5 0-106-16,0 0-4 15,0 6-36-15,-8 1-165 16</inkml:trace>
  <inkml:trace contextRef="#ctx0" brushRef="#br0" timeOffset="263788.0166">19412 14711 498 0,'0'0'88'16,"0"0"-57"-16,0 0-12 15,0 0 32-15,0 0 9 16,0 0 3-16,36-12-46 16,4 9 7-16,12 2 23 15,11-3-40-15,11 1 12 16,8-1 20-16,8-1-33 15,4-2 28-15,6 2-13 16,3 0-21-16,1 0 19 16,0 0-12-16,-5 0-3 15,-3-4-3-15,-9-1 6 0,-3 0-8 16,-7 0 1-16,-8 1 0 16,-6 3-1-16,-7 0 2 15,-9 2-1-15,-6 3 3 16,-8 1 3-16,-8 0-6 15,-8 0 0-15,-5 0-3 16,-6 1-4-16,-3 7-9 16,-3 0-2-16,0 4-49 15,0 2-62-15,0-5-48 16,-8-3-312-16</inkml:trace>
  <inkml:trace contextRef="#ctx0" brushRef="#br0" timeOffset="589536.2667">6031 11401 472 0,'0'0'11'0,"0"0"-11"0,0 0 12 15,0 0-14-15,0 0 2 16,0 0 0-16,0 0 18 15,-8 4-16-15,14 1 7 16,6-1 35-16,5 1-31 16,2 1 18-16,4 0-24 15,5 2 7-15,6 0 18 16,8 3-26-16,4 0 11 16,6 0 5-16,3 2-22 15,3-2 11-15,5-4-11 16,9-1 2-16,7-6 4 15,9 0-6-15,1 0 3 16,2 0-6-16,2-7 13 0,-2 0-10 16,0 4 0-1,-2 0 2-15,1-1-4 0,-1 3 9 16,-2 1-7 0,-4-2 0-16,-7 1-2 0,-11-1 1 15,-7 0 1-15,-9 0 0 16,-4-3 1-16,-8 0 3 15,-7 3-4-15,-11-1 0 16,-10 2 3-16,-4-1-6 16,-4 2 3-16,-1 0-13 15,0 0 5-15,0 0-121 16,0 0-185-16</inkml:trace>
  <inkml:trace contextRef="#ctx0" brushRef="#br0" timeOffset="591215.1296">16593 10926 117 0,'0'0'232'0,"0"0"-224"16,0 0-6-16,0 0 7 15,94 0 25-15,-58 0 7 16,7-1 10-16,8-4-30 16,5-1 8-16,7 2-8 15,2 2-10-15,1-3 0 16,-2 3-6-16,0-2-1 16,-1 0 4-16,0 2-8 15,-2-3 0-15,0 1 25 16,0 0-16-16,6-2 6 15,5 1-10-15,1-1-4 16,3-2 2-16,-2 1-3 0,0-3 0 16,5 1-5-1,-4 1 10-15,-3 1-5 0,-6 0 0 16,-6 5 5-16,-5 1-5 16,-7 1 0-16,-2 0 0 15,-5 0 4-15,3 0 2 16,-4 0-6-16,-1-2 27 15,-2-1-23-15,-3 2 12 16,-4-2-7-16,-3 3-3 16,-3 0 15-16,0 0-18 15,-2 0 3-15,-1 0-3 16,-1 0 6-16,0 0-9 16,1 0 0-16,-2 0 7 15,1 0-12-15,-5 0 10 0,4 0 12 16,-5 0 7-16,2 0-14 15,-4 0 26-15,-2 0-6 16,-1 0-14-16,-1-3 32 16,-2 1-28-16,-2 0 1 15,-1 1-3-15,-3 1-13 16,0 0 4-16,0 0-9 16,0 0-7-16,0 0 3 15,0 0-96-15,0 0-71 16,2 0-8-16,-2 0-346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16:12.627"/>
    </inkml:context>
    <inkml:brush xml:id="br0">
      <inkml:brushProperty name="width" value="0.05292" units="cm"/>
      <inkml:brushProperty name="height" value="0.05292" units="cm"/>
      <inkml:brushProperty name="color" value="#FF0000"/>
    </inkml:brush>
  </inkml:definitions>
  <inkml:trace contextRef="#ctx0" brushRef="#br0">5907 8730 111 0,'0'0'15'0,"0"0"-15"16,0 0 4-16,0 0-2 15,0 0 3-15,0 0-10 16,0 0 5-16,0 0-21 15,-52-8 20-15,50 7 0 16,1 1 1-16,1-2 0 16,-2 2-99-16</inkml:trace>
  <inkml:trace contextRef="#ctx0" brushRef="#br0" timeOffset="4096.7097">5421 8818 163 0,'0'0'103'15,"0"0"-82"-15,0 0-4 16,0 0 23-16,0 0 14 16,0 0 64-16,0 0-62 15,65-31-26-15,-60 26 27 16,5-2-27-16,-4 3-3 16,2 1-2-16,2 0-24 15,5-1 18-15,0 3-17 0,4 1 0 16,5 0-2-16,3 0 4 15,1 0-4-15,-1 0 0 16,4 0 11-16,-1 3-12 16,0-1 1-16,2-2 0 15,2 0 1-15,-1 0 0 16,0 0-1-16,4 0 2 16,-4 0 9-16,4 0-16 15,0 0 5-15,0 0 0 16,5 0-4-16,6 0 7 15,1 0-3-15,8 0 0 0,-2 3 0 16,3 1-5-16,2-1 2 16,-2 0-8-16,6 1 10 15,-3-1-26-15,2-1 5 16,-3-2 11-16,-4 0-28 16,-1 0 39-16,-5 0-10 15,-1 0 6-15,0 0-3 16,-1 0-4-16,3-2-39 15,-2-1 31-15,-1 1-21 16,-3 2 23-16,1 0-8 16,-2 0-31-16,0 0 16 15,-1 0-13-15,3 0 42 16,-1 0 6-16,1 0 1 16,-1 0-4-16,-3 0 8 15,-2 0 0-15,-3 0 3 0,0 0-3 16,-2-2 1-16,-1 1-5 15,-1-1 10-15,-3 2-8 16,1 0 2-16,0 0 0 16,-1 0 0-16,-3 0 2 15,0 0-2-15,-2 0 0 16,-1 0 3-16,0 0-3 16,3 0 0-16,-2 0 0 15,-1 0 1-15,-3 0 1 16,1 0 1-16,-1 0 0 15,-1 0 3-15,2 0-6 16,-3 0 0-16,-1 0 5 0,0 0 10 16,-3 3-15-16,1 4 16 15,-2-3 3-15,-1 1-3 16,-2 2 9-16,-1-3-24 16,-3-2 4-16,3-1 0 15,-5 0 2-15,0 1-7 16,1-2 0-16,0 0-8 15,-2 3-14-15,1-3-100 16</inkml:trace>
  <inkml:trace contextRef="#ctx0" brushRef="#br0" timeOffset="7228.8">13499 8151 273 0,'0'0'322'0,"0"0"-268"16,0 0-44-16,0 0 35 15,0 0 39-15,0 0-26 16,0 0 20-16,-6-73-42 16,6 70 18-16,0 2-3 15,-1 1-21-15,-1 0 26 0,1 0-38 16,1 0 5-1,0 0 1-15,0 0-20 0,0 0-8 16,0 0 1-16,0 0 3 16,0 11 0-16,0 5 13 15,0 1-7-15,0 0-3 16,0 1 4-16,0-1 15 16,0-1-20-16,0-3 7 15,0-5 8-15,3-1-12 16,1-5-4-16,1-2 8 15,2 0 2-15,2 0 0 16,1-6-11-16,-2-5 3 16,-1-1 6-16,-4 3-1 15,-3 2-8-15,0 1 0 16,0 6 2-16,-4 0-3 0,-10 0 1 16,2 0-1-16,-2 0 0 15,5 0 2-15,2 8 3 16,4 1-4-16,3 6-38 15,0 2-124-15,0-2-332 16</inkml:trace>
  <inkml:trace contextRef="#ctx0" brushRef="#br0" timeOffset="10938.8042">17067 8082 526 0,'0'0'178'0,"0"0"-80"16,0 0-12-16,0 0 46 16,0 0-41-16,0 0-50 15,0 0-5-15,0 0-5 0,-37 18-14 16,32-11 17-16,2 1-6 15,2-3-1-15,-1-3-11 16,2 0-9-16,0-2 7 16,0 2-12-16,0-2 7 15,0 0-9-15,0 2 0 16,0-2 0-16,0 0 13 16,3 0-10-16,-1 0 2 15,-2 0-4-15,0 0 13 16,0 0-1-16,0 0-9 15,0 0 17-15,0 0 5 16,0 0-22-16,0 0 14 16,0 0-12-16,0 1 2 15,-3 1-10-15,3-2 2 0,0 0-5 16,0 2 0-16,5 0-6 16,18-2-23-16,2 0-89 15,2-4-431-15</inkml:trace>
  <inkml:trace contextRef="#ctx0" brushRef="#br0" timeOffset="13590.6534">16752 7263 274 0,'0'0'285'0,"0"0"-158"15,0 0-40 1,0 0 36-16,0 0 32 0,0 0-78 15,0 0-19-15,21-33 3 16,-19 33-47-16,2 0 2 16,4 0-14-16,3 0 8 15,6 10-11-15,1 4 1 16,1 7 0-16,1 6 10 16,2 7 1-16,1 7-8 15,1 6-3-15,-1 3 0 16,-4 7 2-16,-6 2 0 15,0 3-2-15,-9 4 1 16,-4 1 11-16,0 6-12 16,0 4 0-16,-6 3 11 0,-9 3-14 15,2-3 3 1,-2-1 0-16,2-6-3 0,-2-10 8 16,0 0-5-16,-3-8 0 15,0-5-60-15,-3-5-33 16,-4-9-182-16,-8-14-208 15</inkml:trace>
  <inkml:trace contextRef="#ctx0" brushRef="#br0" timeOffset="15038.8163">11241 7215 213 0,'0'0'139'16,"0"0"-57"-16,0 0-35 16,0 0 25-16,0 0 17 15,0 0-34-15,0-19-14 16,-3 18 26-16,0 1-48 15,-1-2 34-15,1 2-25 16,-2 0-27-16,-1 0 12 16,-2 3-13-16,2 8 0 15,-1 2 11-15,0 3-2 0,-1 1 3 16,-4 2-4-16,2 1-1 16,-2-1 23-16,-1 5 4 15,0-1-19-15,0 2 12 16,1-1-19-16,0 0 6 15,1 1-4-15,3 0-9 16,2 2 12-16,0 1-13 16,2-1 0-16,1 0 2 15,0 3 11-15,1-1-12 16,1 3-1-16,-3-2 4 16,3 1 1-16,-1-2-5 15,2-1 5-15,0 0-10 16,0-2 10-16,0 2-4 0,0-1 3 15,0 2-3 1,0 1 3-16,0 1-4 0,5 2 0 16,0 1 0-16,1 5 0 15,1 1 0-15,-1 3 4 16,1-2 4-16,4-2-16 16,2-3 9-16,1 0-1 15,2 0 3-15,2-4 3 16,3 0-6-16,-2-1 0 15,3 0 8-15,-1 1-13 16,2-4 5-16,1-3 0 16,-1-1-10-16,-3-2-2 0,4 0-68 15,-1 0-91 1,-3-5-57-16,1-3-346 0</inkml:trace>
  <inkml:trace contextRef="#ctx0" brushRef="#br0" timeOffset="32836.7053">14560 12041 611 0,'0'0'89'0,"0"0"-31"16,0 0-45-16,0 0 47 15,0 0 10-15,0 0-15 16,0 0 10-16,6 5-58 0,28-3 53 16,12 1-9-16,8-3-50 15,8 0 33-15,4 0-33 16,1 0 0-16,2 0 15 15,-1 0-13-15,-2 0-3 16,-6-3 1-16,-11 3 5 16,-10 0-10-16,-14 0 4 15,-10 0 0-15,-9 0-11 16,-3 0 11-16,-1 0 0 16,-2 0-1-16,0 0-2 15,0 6-6-15,0 1-4 16,0 3-59-16,1-2-70 0,-1-2-143 15</inkml:trace>
  <inkml:trace contextRef="#ctx0" brushRef="#br0" timeOffset="177692.406">7636 7173 211 0,'0'0'369'16,"0"0"-280"-16,0 0-35 15,0 0 37-15,0 0 17 16,0 0-40-16,0 0 9 15,0 0-48-15,-9-30-22 16,9 30 22-16,0 0-24 0,7 0 39 16,4 0 8-16,0 0-49 15,3 3 19-15,2 4-14 16,1 0-6-16,-1 3 18 16,-2-1-15-16,2 2 2 15,-2 3-3-15,0 3 4 16,-3 0-3-16,-2 3-5 15,1 1 0-15,-2 2 11 16,-2-1-4-16,3 1 2 16,-2 0-2-16,-1 2 0 15,0 0 0-15,0 0-6 16,0-1-1-16,0-3 4 16,0 5 2-16,-2-6-6 0,4 2 0 15,-4-1 9-15,2-4-9 16,2 2 0-16,-2-2 4 15,1 0-14-15,-2 0 20 16,5 3-10-16,-4 0 0 16,-3-1 6-16,3 1-10 15,-3 0 4-15,-1-2 0 16,2 1 5-16,-4-1-5 16,1 1 0-16,-1 0-2 15,2 1 8-15,-2-1-10 16,0 1 4-16,0 0 0 15,0 1-2-15,0 0 9 0,0 3-2 16,0 4-5-16,0 2 6 16,-3-1-13-16,-4 2 5 15,2-1 2-15,-1 1 3 16,1 0 0-16,-1-6-3 16,1-6 0-16,3-2-39 15,-2-6-132-15,-4-3-274 16</inkml:trace>
  <inkml:trace contextRef="#ctx0" brushRef="#br0" timeOffset="179281.9423">5685 7319 283 0,'0'0'257'0,"0"0"-137"15,0 0-2-15,0 0 4 16,0 0-33-16,0 0-9 0,-5-14-29 16,1 14 2-16,4 0-16 15,0 0-9-15,-2 0 11 16,-1 0-18-16,-3 0 1 15,-3 0-15-15,-5 3 3 16,3 4-8-16,2 3 6 16,-1 0-4-16,2 2 1 15,-1 1-4-15,3 1 2 16,-1-2 3-16,1 5 3 16,0 0-11-16,0-2 2 15,-3 2 0-15,2-2 5 16,-1 1 6-16,2 0-11 15,-3-3 2-15,5 2 5 16,-2-2-7-16,1 3 0 0,2-5 0 16,0 4 1-16,-3-1 1 15,2 3-2-15,1-2 0 16,3 2 5-16,-2-2-8 16,1-1 3-16,-1 3 0 15,1 0-2-15,-2-1 3 16,3 1-1-16,0-1 0 15,-2 1 6-15,2-1-8 16,0 4 2-16,0-3-1 16,0 0 0-16,0 2 2 15,0-3 0-15,0 4-1 16,0-2 4-16,0 0-4 16,0 0 0-16,0-1 2 0,0 2-5 15,2 0 3-15,2 1-1 16,1-1 0-16,-2 2 1 15,4 1 0-15,-2-2 0 16,-2 1 3-16,0-1-3 16,0 3 0-16,1 0 0 15,-2-1-2-15,1-1 9 16,2-1-7-16,-2-1 0 16,2 1 1-16,-2-1-1 15,3-1 0-15,0 1 0 16,3-3 3-16,-2-1 4 15,1 1-10-15,-2-1 3 0,1 0 0 16,4 1 11-16,-2 0-11 16,1-1 0-16,0 1 2 15,1 0-2-15,-1 1 0 16,-1-5 14-16,0 1-9 16,-1-2-10-16,5 0 6 15,-2 0-1-15,2-1 5 16,-1 0-2-16,-1-1-3 15,0 0 0-15,-2-3 1 16,-1 0-5-16,-1-3 2 16,1 0 0-16,-1-2-9 15,-1 0-47-15,4 2-46 16,-5-3-131-16,-2 2-425 0</inkml:trace>
  <inkml:trace contextRef="#ctx0" brushRef="#br0" timeOffset="193518.2812">5980 8589 408 0,'0'0'236'0,"0"0"-194"16,0 0-26 0,0 0 42-16,0 0 60 0,0 0-32 15,0 0-45-15,-13 5 14 16,13-3-33-16,0-2-21 16,0 0 2-16,0 0-3 15,0 5 0-15,6-2-4 16,10 5 6-16,2-2-2 15,9-2 0-15,3 0 0 16,4-3 9-16,6-1-3 16,2 0-4-16,8 0-2 15,4 0 1-15,5 0-1 16,2-4 0-16,-3 1 7 16,-1-2-15-16,-1 2 8 15,2-2 0-15,5 2-2 16,3 0 6-16,-1 0-6 15,2-1 2-15,-3 2 0 0,-4-2-2 16,0 1 9-16,-6-1-6 16,-2-1-1-16,-5 3 6 15,-3 0-8-15,-4 1 2 16,-3 0 0-16,-3-1-5 16,-2-2 10-16,-7 1-5 15,-1-1 0-15,-2 1 3 16,-1 2-2-16,2-2-1 15,-4 0 0-15,2 1-1 16,3-3 3-16,-6 2-2 0,0 2 5 16,-3-1 0-16,-5 1-2 15,-6 1 0-15,1 0-3 16,-5-2 11-16,0 2-9 16,0 0 25-16,0 0 3 15,0 0-25-15,0 0 20 16,0 0-24-16,0 0 4 15,0 0-5-15,0 0 3 16,0 0-1-16,0 0-2 16,0 0-6-16,0 0-69 15,0-3-212-15,0 3-301 16</inkml:trace>
  <inkml:trace contextRef="#ctx0" brushRef="#br0" timeOffset="201739.3909">12389 8565 472 0,'0'0'15'16,"0"0"-2"-16,0 0 11 16,0 0 8-16,0 0 1 15,0 0 8-15,0 0 25 0,-4-8 27 16,4 8-29-1,-1 0-26-15,1 0-35 0,0 0 9 16,0 0-12-16,0 0 4 16,0 0-2-16,0 0-2 15,0 0 5-15,14 0-5 16,10 0 14-16,9 0-12 16,10 0 11-16,14 0 8 15,7 0-19-15,6-6-3 16,5 0 1-16,-4 1 0 15,2-1 0-15,-4 0 1 16,-8-1-1-16,-7 2 0 0,-14 3 9 16,-10-1-14-16,-11 3 5 15,-10 0 0-15,-7 0-6 16,-2 0 10-16,0 0-4 16,0 0 51-16,0 0 6 15,0-3-22-15,-3 2-24 16,-4 0-1-16,2 1-20 15,1 0-9-15,4 0-120 16,0 0-134-16,0 0 2 16</inkml:trace>
  <inkml:trace contextRef="#ctx0" brushRef="#br0" timeOffset="204792.7804">6107 8607 503 0,'0'0'83'16,"0"0"-47"-16,0 0-14 16,0 0 43-16,0 0-10 15,0 0 26-15,0 0-25 16,13-4-49-16,-1-3 6 16,6 0-9-16,6 2-4 15,3 0 6-15,4 0 0 16,9 2 7-16,6 0-13 15,7 2 1-15,5-1-3 16,2-1 2-16,-3-2 0 16,7-1 0-16,1-5 2 0,2-1-2 15,-3 0 0-15,-7 2 1 16,-9-1-1-16,-9 3 6 16,-12 3-6-16,-6 0 0 15,-10 1 8-15,-4 3-5 16,-5-1 23-16,-2 2 17 15,0 0 23-15,0 0-34 16,0 0-10-16,0 0-15 16,0 0 1-16,0 0-13 15,0 0 5-15,9 0-101 16,3 8 41-16,3-4-283 0</inkml:trace>
  <inkml:trace contextRef="#ctx0" brushRef="#br0" timeOffset="206923.0195">11630 8607 622 0,'0'0'65'15,"0"0"-43"-15,0 0-22 16,0 0 10-16,0 0 8 16,0 0 63-16,73 3-45 0,-28-3 3 15,7 0-21-15,5 0 10 16,1 0-1-16,3 0-26 15,-1 0 10-15,-1 0-8 16,0 0 2-16,-6-1-5 16,-2 1 0-16,-2-2 0 15,-4 2 5-15,-2 0-1 16,-4-1-2-16,0-1 2 16,-2 1 2-16,2-3-3 15,0 1-1-15,-3 3-2 16,-5 0 5-16,-3 0 2 15,-2 0-7-15,-5 0 2 16,0 0 3-16,-2 0 7 16,1 0-12-16,3 0 1 0,-4 0 15 15,7 0-16-15,0 0 10 16,3-3-10-16,-1 2 8 16,-1-2-8-16,1 2 0 15,-3-1 1-15,4 0 1 16,0-1-1-16,-1 1-1 15,-1-1 4-15,1 1 0 16,-1-1-8-16,0 0 3 16,-4 2 1-16,2-1 11 15,0 2-11-15,0-1 0 16,3 1-2-16,1-2 15 16,1 1-14-16,1 1 1 15,-1 0 0-15,1 0 1 0,-1 0 3 16,3 0-4-16,0 0 0 15,1 0 1-15,0 0-1 16,-1-1 0-16,0-2 2 16,-2 3-4-16,2 0 4 15,-2-1-2-15,3-1 0 16,2 1 5-16,3-1-3 16,1 2-2-16,-2 0-5 15,2 0 1-15,-3-1 4 16,3-1 0-16,1 1 0 15,1 1 7-15,1-2-11 16,0 2 4-16,0-2 0 16,-4-1-9-16,-3 3 7 0,-2 0 2 15,-4-2 0-15,-3 1 8 16,-3 1-15-16,-5 0 8 16,-2 0-1-16,-3 0 0 15,-3 0 8-15,-5 0-8 16,0 0 0-16,-3 0 3 15,4 0-5-15,1 0 2 16,1 0 0-16,7 0-2 16,1 0 3-16,3-1-1 15,3 1 0-15,-1-2 4 16,5 2-11-16,0 0 7 0,0 0 0 16,0 0 0-1,1 0 3-15,0 0-2 0,2 0-1 16,0-3 5-16,0 0-12 15,-1 3 7-15,3-2 0 16,0 0-2-16,2 2 11 16,-2 0-9-16,1 0 0 15,0 0 3-15,0 0-11 16,0 0 7-16,-3 0 1 16,-1 0-2-16,1 0 5 15,-3 0-3-15,0 0 0 16,0 0 2-16,-3 0-2 15,5 0 0-15,-2 0 2 16,1 0-8-16,7 0 8 16,2-4-2-16,4 0 0 15,-3 2 6-15,-4-1-14 0,1 0 4 16,-1 2 4-16,-3 0-4 16,-4 1 13-16,-3 0-9 15,-1 0 0-15,0-3 11 16,3 0 37-16,-6 0-39 15,-4 3-5-15,-5-2-6 16,-2 2 5-16,0-3-3 16,1 1 4-16,-2 1 1 15,1-1-5-15,2 2 0 16,-1-1 4-16,4 0 0 16,2-1-4-16,1 2 0 0,5-1 8 15,-3 0-5 1,0 1-1-16,-1-2-2 0,-3 2 4 15,0-1-4-15,-3 1 1 16,-1 0 1-16,-1 0-2 16,-1 0 0-16,-1 0 3 15,-1 0-3-15,-1 0 6 16,0 0-8-16,-2 0 2 16,1 0 0-16,0 0 4 15,2 0 2-15,-1 0-6 16,-2 0 1-16,2 0 5 15,0 0-11-15,-3 0 9 16,1 0-4-16,-2 0 7 0,0 0-3 16,0 0-4-16,0 0 0 15,0 0 4-15,1 0-10 16,-3 0-54-16,0 0-146 16,-2 0-283-16</inkml:trace>
  <inkml:trace contextRef="#ctx0" brushRef="#br0" timeOffset="212173.5431">7585 7229 345 0,'0'0'122'0,"0"0"-54"16,0 0 7-16,0 0 12 15,0 0 59-15,0 0-42 16,0 0-36-16,-6-17 0 16,6 15-40-16,0 2 13 15,0-3-25-15,0 0-13 16,8 2 2-16,5 0 1 16,3-1-4-16,4 1 5 15,2 1 0-15,3 0-7 0,-2 0 0 16,1 0 5-1,-1 0-1-15,0 8-4 0,-4 4 0 16,-1 4-3-16,-3 2 8 16,0 3-7-16,-7 1 2 15,9 1 0-15,-6 1 4 16,-1 0-4-16,4 2 2 16,-4-2 1-16,3-2 8 15,1 0-19-15,-3 1 8 16,2-1 0-16,-3 0 18 15,-3 3-13-15,1-2 5 16,-3 0 16-16,-2 3-22 0,-3-2 15 16,1 1-16-1,1-3 0-15,-1 0 19 0,2 0-22 16,-1-1 5-16,-1 0 4 16,1 0-2-16,-1-3-3 15,0 1-3-15,-1 1 1 16,0 1 3-16,0 1 1 15,0 0-6-15,2 2 5 16,1-1 4-16,-3 3-9 16,0-2 0-16,0 1 0 15,1 3 15-15,-1 1-15 16,0 0 6-16,0-1 2 16,0 4 2-16,0-1-11 15,0-3 2-15,0 0 2 16,-4-5 11-16,-2-3-11 0,2-2-2 15,-2-4-1-15,1-3 9 16,2-4-9-16,0-2 0 16,0-5 0-16,0 0 4 15,0 0-4-15,0-2-28 16,-1-10-61-16,-2-5-137 16,-3-3-465-16</inkml:trace>
  <inkml:trace contextRef="#ctx0" brushRef="#br0" timeOffset="213973.6601">5825 7324 401 0,'0'0'196'16,"0"0"-126"-16,0 0-28 16,0 0 32-16,0 0 32 15,0 0 34-15,0-29-107 16,0 29 3-16,0 0 18 15,0 0-39-15,0 0 7 16,-6 0-7-16,-2 0-12 16,-5 7 22-16,1-1-19 0,-1 2 11 15,-1 1 2-15,4-1-11 16,-3 1 10-16,2 1-18 16,3-2 0-16,1 3 9 15,-2-1-8-15,2 3 10 16,-2 0-11-16,-4 2 15 15,3 2-15-15,0 1 0 16,-2 3 3-16,3-4-3 16,-2-1 1-16,3-2-1 15,2 0 0-15,0 0 7 16,1-4-6-16,-1 3-1 16,-1 0 4-16,4 0-7 15,-2-1 3-15,-1 2 0 0,2-2-1 16,-2 2 2-1,-3 1-1-15,2-1 0 0,0 1 5 16,0-2-7-16,0 1 2 16,1 1 0-16,1-3 1 15,1 2 0-15,0 1-1 16,0 0 0-16,0 2 7 16,4 1-11-16,-3 0 4 15,3 0 0-15,0 0 1 16,-2-1-1-16,1 1 1 15,-1-1-1-15,1 0 0 16,-2-2 0-16,3-1 0 0,0 1 4 16,0-1-9-1,0 2 5-15,0 1 0 0,0-1 0 16,0 4 7-16,0-3-12 16,0 0 5-16,0-1 0 15,0 2 4-15,4-2-4 16,-1-2 0-16,2 4 2 15,-1-2 5-15,0-3-14 16,0 4 7-16,0-3 0 16,1 3 2-16,-1-1 4 15,2-3-6-15,1 4 0 16,-2-4 4-16,4 1-8 16,0 0 4-16,0-2 0 15,1 0 0-15,-2-2 2 16,4 0-2-16,-4-3 0 0,0 1 8 15,2 0-8-15,-2 0 0 16,-2 0 0-16,2-1-2 16,0 0 5-16,-2-1-3 15,2 0 7-15,-1 1 0 16,2-1 2-16,0 5-1 16,0-4-5-16,0 0 15 15,0 2-15-15,-3-3-2 16,3 2 4-16,1-3 6 15,-2-1-10-15,1 1-1 16,-2-2 0-16,1 0-8 16,2 0 23-16,-1-1-15 15,1-1 1-15,-2 2 9 16,-2-1-9-16,1 1-1 0,1 0 0 16,-1-1-1-16,-2-1 3 15,1-1-2-15,-2 0 2 16,1 0 0-16,-1 0-2 15,2 0 0-15,-3 1 3 16,2 1-3-16,-2-2 4 16,-2 1-4-16,2 0 0 15,-1-1-3-15,-1 0 3 16,-1 0 0-16,0 0 0 16,0 0 3-16,0 0-3 15,0 0-3-15,0 0-35 0,0 1-63 16,0-1-38-1,0 0-137-15,0 0-253 0</inkml:trace>
  <inkml:trace contextRef="#ctx0" brushRef="#br0" timeOffset="216772.587">6453 6786 430 0,'0'0'89'16,"0"0"-48"-16,0 0 48 16,0 0 29-16,0 0-26 15,0 0-5-15,-12-34-43 0,12 32 24 16,0 2 9-1,0 0-60-15,0 0 3 0,0 0-20 16,0 9 1-16,0 11-1 16,0 4 7-16,4 5 19 15,5 0 10-15,-1 5-31 16,4 4 23-16,-3 1 1 16,-2 2-8-16,-2 0 8 15,0 0-29-15,-3-4 7 16,-2-1 8-16,0-6-13 15,0-8 12-15,0-4-14 16,0-7 2-16,0-7 1 0,0-3-1 16,0-1 0-1,0 0 35-15,-2-2 1 0,-5-17-12 16,0-10-25-16,-1-5 4 16,2-7-5-16,-1-6 0 15,2-2 3-15,-2-3-8 16,2 2 7-16,5 4-2 15,0 6 0-15,0 3-4 16,5 6 3-16,4 4-3 16,7 5 4-16,-2 4-1 15,0 2 0-15,0 4 1 16,2 3 2-16,-2 3 4 16,2 2-9-16,-1 1 3 15,3 3 0-15,-1 0-9 16,2 0 8-16,0 0 1 0,-2 7 0 15,2 3 0-15,-3 1-4 16,2 4 4-16,0 3 0 16,-4 3-7-16,-4 3 10 15,1 4-3-15,-4 5 12 16,-1 1-11-16,2 2 12 16,-3 3-11-16,-1 3-2 15,3 0 8-15,-4-1-4 16,1-4-3-16,1-3 0 15,-2-9 4-15,-2-4-6 16,2-6 1-16,-3-6-2 16,3-1-66-16,-3-8-59 15,0 0-163-15,-3 0-145 0</inkml:trace>
  <inkml:trace contextRef="#ctx0" brushRef="#br0" timeOffset="216956.6271">6630 7054 785 0,'0'0'197'0,"0"0"-150"16,0 0 4-16,0 0-34 16,0 0-17-16,0 0 14 15,90-37-14-15,-54 31-5 0,-2-6-173 16,-1 0-257-1</inkml:trace>
  <inkml:trace contextRef="#ctx0" brushRef="#br0" timeOffset="217290.6632">7060 6882 699 0,'0'0'206'0,"0"0"-159"15,0 0 74-15,0 0-12 16,0 0-38-16,0 0-27 16,0 8-36-16,1 4 57 15,1 5-32-15,4 0-21 16,0 5 18-16,-3 4-11 15,1 3-12-15,-1-2 14 16,0 4-19-16,0-7 15 16,-1-2-15-16,-1-2-1 15,1-4-2-15,-1-4-6 16,-1 0 0-16,0-2-110 16,0-5-226-16</inkml:trace>
  <inkml:trace contextRef="#ctx0" brushRef="#br0" timeOffset="234911.6118">19537 7563 389 0,'0'0'73'0,"0"0"-37"0,0 0 61 16,0 0-13-16,0 0 17 16,0 0-10-16,0 0-37 15,0 0 12-15,0 0-6 16,-14-17-12-16,10 17-2 15,-2 0-29-15,-4 0 3 16,-5 4-20-16,0 8 0 16,-3 1 16-16,5 1-15 15,-3 3 3-15,3 1 6 16,0 4-4-16,-2 3 11 16,4 7-6-16,1 5-7 0,2 4 17 15,4 7-20-15,3 0 5 16,1 3-1-16,0 0 1 15,0 2-6-15,12 3 0 16,4 0 1-16,5-1 0 16,1-5-1-16,7-9-2 15,8-4-14-15,9-8-112 16,6-7-13-16,8-5-114 16</inkml:trace>
  <inkml:trace contextRef="#ctx0" brushRef="#br0" timeOffset="236575.4276">21630 7575 422 0,'0'0'294'16,"0"0"-199"-16,0 0-9 15,0 0 14-15,0 0-8 16,0 0-53-16,27-12 4 16,-4 12-25-16,3 13 14 15,1 7 6-15,3 5-25 16,-2 8 17-16,-1 9-10 0,-3 4-8 15,-4 9 46 1,-6 4-41-16,-5 0 1 0,-3 1 1 16,-6-3-14-16,0-2-2 15,-17-7-3-15,-2-9 1 16,2-12 5-16,3-12-6 16,5-7-27-16,0-8-69 15,7-10-163-15,2-19-671 16</inkml:trace>
  <inkml:trace contextRef="#ctx0" brushRef="#br0" timeOffset="236940.0211">22137 7504 835 0,'0'0'84'15,"0"0"-26"-15,0 0 36 0,0 0-2 16,0 0-25-1,0 0-23-15,92 103-18 0,-75-56 10 16,-5 5-20-16,-6 3 4 16,-6 8-20-16,0-2 2 15,-5 3 13-15,-17-1-12 16,-5 0-2-16,-9 1-1 16,-13-4-78-16,-11-7-170 15,-16-8-425-15</inkml:trace>
  <inkml:trace contextRef="#ctx0" brushRef="#br0" timeOffset="237723.2278">20363 8538 833 0,'0'0'73'0,"0"0"-66"16,0 0 70-16,0 0 58 15,0 77-68-15,0-40-26 16,0 4 12-16,0 4-33 16,0-1 27-16,0-2-22 15,0-3-13-15,0-5 2 16,0-9-9-16,0-7 0 16,0-8-4-16,0-6 7 0,4-4-6 15,3-2 3-15,-1-20 13 16,4-13-14-16,2-7 0 15,-1-3-4-15,-4-3 0 16,1-1 7-16,0 1-10 16,0 0 3-16,-2 7-5 15,7 4 3-15,1 7-6 16,2 9 8-16,1 5-1 16,2 7 4-16,-3 4-3 15,0 2 0-15,-2 3-3 16,1 0-3-16,0 9 6 15,1 14 0-15,-1 3-2 0,-1 6 7 16,-4 1-5-16,-2 1 8 16,-5 3-3-16,-3-2 15 15,0 1-20-15,0-4 0 16,0 0 12-16,0-5-12 16,0-5 0-16,0-1-3 15,-5-6 3-15,-1-2-1 16,-1-7-37-16,-2-3-83 15,-6-3-138-15,0-3-442 16</inkml:trace>
  <inkml:trace contextRef="#ctx0" brushRef="#br0" timeOffset="237889.719">20526 8789 744 0,'0'0'120'16,"0"0"-41"-16,0 0 22 15,0 0-38-15,0 0-47 16,84-14-16-16,-46 11-10 16,-5-1-167-16,-2-3-335 15</inkml:trace>
  <inkml:trace contextRef="#ctx0" brushRef="#br0" timeOffset="238256.694">20978 8768 637 0,'0'0'135'15,"0"0"-81"-15,0 0 107 16,0 0-32-16,0 0-37 16,0 0-34-16,13 37-1 15,-10-24-7-15,0 0-15 16,-3 6-4-16,0 0-2 16,0 2-2-16,0-1 1 0,0-2-23 15,0 1-4-15,0-5 8 16,-1 1-6-16,-3-4 2 15,2-3-5-15,-4-3 6 16,1-2-16-16,-2-3-47 16,0 0-113-16,-3-9-360 15</inkml:trace>
  <inkml:trace contextRef="#ctx0" brushRef="#br0" timeOffset="249866.4704">13407 9019 607 0,'0'0'71'0,"0"0"-69"0,0 0-1 16,0 0 30 0,0 0 43-16,0 0 3 0,0 0-24 15,0 53-7-15,0-32-6 16,0 3 12-16,0 3-33 15,0 3 31-15,0 3-36 16,0 4 0-16,0 0 8 16,0-2-21-16,3-2 6 15,-3-7-2-15,1-7-3 16,0-5 13-16,1-6-13 16,0-5-2-16,-2-3 9 15,0 0-7-15,0 0 47 16,0-5-7-16,0-10-38 15,0-7 6-15,0-2-10 16,0-5 0-16,0-1-3 0,0-3-11 16,-4-4 9-1,0 3-4-15,-1 1-2 0,4 4 1 16,1 3 6-16,0 4 4 16,0 1-3-16,0 1 2 15,1 0-4-15,7 4 5 16,4 0 0-16,-2 2-5 15,1 5-3-15,2 1 8 16,-1 1 9-16,1 2-5 16,1 5-4-16,1 0 0 15,-3 0-1-15,2 0 0 16,0 3 1-16,0 7 0 0,1 3 11 16,-5 0-2-16,-1 2-3 15,-2 2 13-15,-1-1-15 16,-1 1 14-16,-2-2-11 15,0 4-2-15,-1 0 24 16,-1 1-27-16,-1 4 12 16,0 2 0-16,0 1-10 15,0 2 6-15,2 2-9 16,-2 1 0-16,1-3 5 16,-1 2-5-16,0-4-1 15,0-4 0-15,0-3 1 16,0-5-1-16,0-5 0 15,0-2-17-15,0-5-40 0,0-3-77 16,-6 0-88-16,-6-12-422 16</inkml:trace>
  <inkml:trace contextRef="#ctx0" brushRef="#br0" timeOffset="250085.5317">13485 9299 499 0,'0'0'330'0,"0"0"-275"0,0 0-45 16,0 0 14-16,0 0-20 15,88-35-8-15,-58 29-14 16,0-3-120-16,-3 1-178 15</inkml:trace>
  <inkml:trace contextRef="#ctx0" brushRef="#br0" timeOffset="250483.6024">13990 9264 441 0,'0'0'152'0,"0"0"-81"16,0 0-2-16,0 0 34 16,0 0-10-16,0 0-35 15,0 22 40-15,0-9-65 16,0 2 2-16,0 4 18 0,0 1-52 16,0-1 18-16,0 3-19 15,1 0 1-15,1 0-2 16,1-2 1-16,-2-2-44 15,1-2-85-15,-1-7-213 16,-1-4-362-16</inkml:trace>
  <inkml:trace contextRef="#ctx0" brushRef="#br0" timeOffset="251473.0472">12464 9051 326 0,'0'0'152'15,"0"0"4"-15,0 0-56 16,0 0 0-16,0 0 12 16,0 0-52-16,-15-17-7 15,11 17 19-15,1 0-53 16,0 0 0-16,3 0-7 15,-3 2-1-15,0 11-1 0,-1 6 4 16,3 3-8-16,1 6 31 16,-1 8-24-16,1 4-3 15,0 6 2-15,0 0-5 16,0-1-3-16,0-4-3 16,1-5 5-16,10-4-6 15,3-3 0-15,2-9-52 16,4-1-52-16,1-9-159 15,0-5-82-15</inkml:trace>
  <inkml:trace contextRef="#ctx0" brushRef="#br0" timeOffset="252157.3321">12840 9110 746 0,'0'0'22'0,"0"0"-21"16,0 0 22-16,0 0 58 15,-12 75-11-15,12-47-8 16,0 3-2-16,0 0-21 16,0-1-1-16,0-6-20 15,0-3 7-15,0-6-21 16,0-5 4-16,0-4-8 15,0-4 10-15,0-2-7 16,0 0-3-16,0 0 0 16,0-3 25-16,0-14-22 0,-3-5-3 15,-2-8 4 1,-1-3 0-16,-2-5-8 0,2-3-12 16,1 2-4-16,4 2 10 15,1 4-23-15,0 5 33 16,0 5-7-16,0 3 3 15,4 5 1-15,5 4 3 16,1 2-5-16,2 3-1 16,3 2 4-16,0 3 2 15,1 1-2-15,1 0-3 16,-1 5-3-16,-3 9 8 16,1 1-3-16,-3 2-2 15,-2-1 10-15,-2 2-5 16,-3 0 0-16,-4 2 3 15,0-1 12-15,0 3-5 0,-11-2-7 16,-4 4 18-16,-2-4-20 16,4 2 3-16,-2-4-4 15,4-2-22-15,5-7-136 16,3-6-163-16</inkml:trace>
  <inkml:trace contextRef="#ctx0" brushRef="#br0" timeOffset="252639.3324">13151 8906 643 0,'0'0'128'0,"0"0"-96"15,0 0 9-15,0 0 55 16,0 0 10-16,-77 96-55 16,62-59-18-16,0 4 3 15,3 5-22-15,1 4 14 16,6 6-27-16,5 2 6 15,0-2-7-15,3-3 0 16,16-2-7-16,9-3-37 16,10-6-77-16,8-8-140 15,8-10-92-15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16:49.488"/>
    </inkml:context>
    <inkml:brush xml:id="br0">
      <inkml:brushProperty name="width" value="0.05292" units="cm"/>
      <inkml:brushProperty name="height" value="0.05292" units="cm"/>
      <inkml:brushProperty name="color" value="#FF0000"/>
    </inkml:brush>
  </inkml:definitions>
  <inkml:trace contextRef="#ctx0" brushRef="#br0">3268 7464 509 0,'0'0'61'0,"0"0"-41"15,0 0-20-15,0 0 53 16,0 0 21-16,0 0-5 15,0 0-34-15,0 0-35 16,8 0 6-16,5 0 5 16,1 0-2-16,5 3-3 15,5-1-6-15,1-2 4 16,6 0 7-16,1 0-7 16,5 0 5-16,2 0-9 15,3 0 10-15,4 0-5 16,-1-5-5-16,12-2 0 15,2 2 0-15,2-1 3 0,4 1-3 16,-5-1 0-16,2-1-2 16,2-1 2-16,0 2 0 15,3-1 3-15,-2 0-7 16,1 1 2-16,2-2 2 16,-3 2 0-16,-4 0 6 15,3 1-4-15,-3 2-2 16,-1 3 0-16,-3 0-4 15,0 0-4-15,-2 0 6 16,0 4-2-16,8 4 2 16,1 0-26-16,0-1 24 15,3-2 1-15,-6 0-2 16,-5-1 7-16,4-3-2 16,0 1 0-16,0-1 1 0,3-1-2 15,-5 0 1-15,2 2 0 16,-1-1-1-16,-4 0 2 15,0 1-1-15,-2-2 0 16,-4 0-1-16,2 0 0 16,-5 0-1-16,0 3 2 15,-4-3 0-15,-2 4 0 16,2-3 0-16,0 2 0 16,1-2 3-16,3 1-2 15,0-1-1-15,-4 2 0 0,1-2-7 16,-4 2 9-1,0 0-2-15,-2 0 0 16,2-1 3-16,0 1-8 16,1 0 5-16,0-2 0 0,-3 1 0 15,1-1 6-15,-1 0-6 16,0-1 0-16,1 0 1 16,-3 3-5-16,0-3 4 15,-1 0-2-15,-4 3 2 16,-5-3 2-16,-4 2 4 15,-1 1-6-15,-7-2-7 16,-6 0-116-16,-7-1-135 16</inkml:trace>
  <inkml:trace contextRef="#ctx0" brushRef="#br0" timeOffset="3457.4239">8571 5385 318 0,'0'0'125'0,"0"0"-95"16,0 0 37-16,0 0-17 15,0 0 42-15,0 0-22 16,0 0 3-16,-5 0 3 16,5 0-5-16,0 0-13 15,0 0-10-15,0 0-19 16,0 0-2-16,0 0-15 15,0 0-10-15,0 0-1 16,0 0-1-16,8 0 0 16,4 0-2-16,6 0 6 15,1 0-4-15,-1 0 1 16,3 0-1-16,1-3-10 16,1-1 0-16,-1-2-36 15,3 3-94-15,-4 0-100 0,-4-2-252 16</inkml:trace>
  <inkml:trace contextRef="#ctx0" brushRef="#br0" timeOffset="19848.7167">4869 9151 643 0,'0'0'140'0,"0"0"-16"0,0 0 15 15,0 0-19-15,0 0-36 16,0 0-73-16,0 0 19 15,0 0-30-15,-3-3 0 16,3 3 9-16,0 0 5 16,0 9 12-16,3 2-5 15,0-3-18-15,0-2 17 16,0-2-20-16,0-1 1 16,-2-3 4-16,1 0 0 0,-2 0 1 15,0 0 1 1,0-1-7-16,0-11 30 0,0-2-27 15,0 1 6-15,0 4 1 16,0 6-3-16,0 1 1 16,0 2-1-16,0 0-3 15,0 0-8-15,-3 0 1 16,0 5 3-16,0 7 1 16,1 1 4-16,2 1-10 15,0 0-20-15,5-3-55 16,6-2-98-16,0-7-266 15</inkml:trace>
  <inkml:trace contextRef="#ctx0" brushRef="#br0" timeOffset="21532.7636">3289 7299 331 0,'0'0'66'15,"0"0"-65"-15,0 0 1 16,0 0 40-16,0 0-2 16,0 0 32-16,33 20-3 0,-11-17 5 15,5-1-30 1,6-1 4-16,10 2 11 0,6-3-34 15,10 0-2 1,14 0 9-16,10 0-20 0,11 0-9 16,8-7 7-16,2-3-10 15,1 1 0-15,-2-5-4 16,-8 0 8-16,-10-2-5 16,-11 1 2-16,-12 1 0 15,-10 1 6-15,-11 4-4 16,-6 2 36-16,-5 2 9 15,-4 0-26-15,0 3 6 16,-2-1-4-16,-2 1-16 16,2 1 6-16,0 1-8 0,-3-1 1 15,0-1-4 1,0 1 1-16,-6 0-1 0,-2-2 11 16,-4 2-7-16,-1-1 11 15,-5 2-10-15,2-1 6 16,-5-1 5-16,2 2-16 15,-1-2 4-15,1 1-5 16,1-1-2-16,-2 2 0 16,1 0-2-16,1 0-23 15,0 0-87-15,-3 0-211 16</inkml:trace>
  <inkml:trace contextRef="#ctx0" brushRef="#br0" timeOffset="24303.3907">7998 9132 93 0,'0'0'426'15,"0"0"-348"-15,0 0 7 16,0 0 39-16,0 0-1 15,0 0-19-15,-17-3-42 16,17 2-11-16,0 1-24 16,0 0 29-16,0 0-27 15,0 0-5-15,0 0 6 0,0 0-27 16,0 0 5-16,0 0-8 16,0 1 5-16,0 10-7 15,0 3 2-15,0-2 0 16,0-2 6-16,0-4-3 15,0-2-3-15,0-4 0 16,0 0 5-16,0 0-5 16,0 0 3-16,0-5 1 15,0-11 4-15,0 0-5 16,0 1-3-16,0 4 0 16,0 2 7-16,0 4-9 15,-2 3 2-15,0 1 0 16,2 1 8-16,-3 0-5 0,0 0 2 15,-1 0-4-15,-1 1 11 16,2 3-21-16,2 2 9 16,1 0 0-16,0-1-9 15,0-1 9-15,0 2-41 16,0 0-129-16,0-3-225 16</inkml:trace>
  <inkml:trace contextRef="#ctx0" brushRef="#br0" timeOffset="26075.0698">3344 7282 38 0,'0'0'125'16,"0"0"-47"-16,0 0-20 16,0 0 21-16,0 0-27 15,0 0-52-15,0 0-6 16,-3 0-54-16,8 4 27 16,11 5 21-16,8-2-71 15,3-1 6-15</inkml:trace>
  <inkml:trace contextRef="#ctx0" brushRef="#br0" timeOffset="33497.4264">12819 9351 783 0,'0'0'81'16,"0"0"-29"-16,0 0 33 15,0 0 36-15,0 0-13 16,0 0-42-16,0 0-42 15,-16-7 20-15,16-8-43 16,0-4 5-16,6-1 5 16,4-2-2-16,0 5-6 0,-2 3-3 15,4 2 3-15,-5 8-8 16,4 4 5-16,0 0 0 16,0 11-7-16,4 11 17 15,-3 7-13-15,1 2 3 16,2-2-3-16,0-3-5 15,5-7-43-15,0-8-162 16,-2-11-337-16</inkml:trace>
  <inkml:trace contextRef="#ctx0" brushRef="#br0" timeOffset="35210.2884">12712 7932 964 0,'0'0'97'0,"0"0"-36"15,0 0 29-15,0 0 23 16,0 0-61-16,0 0-29 16,0 0-7-16,-6 0-16 15,6 0 0-15,0 0 0 16,0 0-4-16,0 0-5 16,0 0-80-16,0 0-72 15,0 1-110-15,0-1-382 16</inkml:trace>
  <inkml:trace contextRef="#ctx0" brushRef="#br0" timeOffset="35842.9252">12888 7610 541 0,'0'0'108'16,"0"0"-31"-16,0 0 78 0,0 0 25 15,0 0-73 1,0 0-40-16,0-6-38 0,0 6 3 15,0 0-32-15,0 9 6 16,3 9 10-16,3 5 6 16,1 6-5-16,3 1-4 15,-1-1-9-15,3 0 20 16,-1-3-23-16,-4-4 2 16,1-5 6-16,-4-6-9 15,-1-5 3-15,-3-6-9 16,0 0 16-16,0 0-10 15,0 0 19-15,-7-17 14 16,-8-6-21-16,-5-4-10 16,4-2 2-16,-2-4-7 0,3 0 6 15,3 3-3 1,3 1 0-16,6 4-4 0,3 0 3 16,0 6-3-16,0 1 2 15,12 2 1-15,4 4-6 16,3 3 7-16,1 7-7 15,1 2 3-15,0 0 3 16,-2 11-6-16,-2 5-8 16,-8 7 14-16,-5 0-6 15,-4 4 4-15,0-1 3 16,-1 2-14-16,-13-5 8 16,-1-3-1-16,5-5-18 15,4-6-56-15,3-4-29 0,3-5-123 16,0-3-195-16</inkml:trace>
  <inkml:trace contextRef="#ctx0" brushRef="#br0" timeOffset="36107.3798">13258 7450 828 0,'0'0'154'0,"0"0"-72"0,0 0-14 16,0 0-28-1,0 0 19-15,0 0-45 0,-60 86 12 16,60-60-13-16,0 1-6 16,0-2 12-16,0-1-17 15,7-2 0-15,7-5 6 16,2-5-8-16,5-8-120 15,0-4-229-15</inkml:trace>
  <inkml:trace contextRef="#ctx0" brushRef="#br0" timeOffset="36562.4901">13447 7395 606 0,'0'0'170'15,"0"0"-106"-15,0 0-36 16,0 0 62-16,0 0-15 16,0 0-37-16,0-1 0 15,0 5 20-15,0 1-30 16,0 3 29-16,3-2-15 15,-2 2-23-15,1 3 25 16,-2 2-30-16,4 2 11 16,1 4-11-16,-1 1-6 0,3-2-3 15,1 0-5-15,1-1 3 16,-1-1-5-16,-1-1 8 16,2 0-6-16,-3-4 6 15,0-3-4-15,0-2-2 16,-3-5 0-16,4-1 3 15,-1 0-2-15,3-3 1 16,0-12 1-16,1-5 1 16,-3 2 2-16,-3 2-6 15,-2 2 0-15,-2 5-3 16,0 7-16-16,0 2-57 16,-8 0-170-16,-7 1-161 15</inkml:trace>
  <inkml:trace contextRef="#ctx0" brushRef="#br0" timeOffset="38111.8599">13378 7447 573 0,'0'0'115'16,"0"0"-7"-16,0 0 47 15,0 0-30-15,0 0-20 0,0 0-23 16,4-57-33-16,-4 57-12 15,2 0-27-15,1 0-8 16,5 13-2-16,0 12 0 16,5 8 16-16,1 6-1 15,2 3-12-15,0-2 28 16,-1 1-17-16,1-4-2 16,-4-7-9-16,-2-2 0 15,-2-9 0-15,-4-4-3 16,-2-9 0-16,-2-3 3 15,0-3-1-15,0 0 5 16,0-7 23-16,-6-15-21 16,-3-7 0-16,-2-5-9 0,3-4-1 15,0-3 1-15,-1-3 0 16,3 2 5-16,-1-1-3 16,2 4-1-16,4 3-2 15,-1 7 1-15,2 5 0 16,0 6-2-16,0 5 3 15,0 5-1-15,5 2 0 16,2 3-5-16,6 3 2 16,3 0-1-16,3 1 2 15,1 15-4-15,2 6 6 16,0 3-1-16,-4 3 1 16,-2 5 0-16,-5-1-1 0,-3 0 0 15,-3 2 1 1,-5-3-6-16,0-3-49 0,0-5-106 15,-7-7-227-15</inkml:trace>
  <inkml:trace contextRef="#ctx0" brushRef="#br0" timeOffset="38260.6678">13578 7553 820 0,'0'0'190'16,"0"0"-161"-16,0 0 68 15,0 0-36-15,0 0-61 16,81-56 0-16,-54 49-1 0,-4 1-313 16</inkml:trace>
  <inkml:trace contextRef="#ctx0" brushRef="#br0" timeOffset="38662.4697">13896 7452 480 0,'0'0'546'0,"0"0"-493"16,0 0-42-16,0 0 109 16,0 0-48-16,-18 84-33 15,18-67-2-15,0-3-27 16,9-2-7-16,-2-5 3 0,4-4 1 15,-2-3-7-15,1 0 3 16,5-7 0-16,0-10 12 16,-2-2-14-16,-1 1-1 15,-3 4 4-15,-6 4 1 16,2 5-5-16,-4 1 8 16,-1 4 6-16,0 0 21 15,0 0-32-15,0 0-1 16,3 0-4-16,2 13 3 15,-1 4-1-15,4 3 4 16,-2-2 0-16,1-2-4 16,0 1-4-16,0-3-3 0,0-3-79 15,0-5-206 1,-1-5-471-16</inkml:trace>
  <inkml:trace contextRef="#ctx0" brushRef="#br0" timeOffset="39690.5216">14236 6927 460 0,'0'0'75'0,"0"0"4"0,0 0 49 16,0 0-19-16,0 0 67 15,0 0-76-15,-12-41-37 16,12 41-18-16,0 0-45 15,0 2 4-15,2 14-4 16,14 9 39-16,0 11-2 16,5 8-3-16,0 4-20 15,-1 4 0-15,-1 0 9 16,-3 0-11-16,-1 3-4 16,-3 1-8-16,0 0 13 15,0-3-9-15,-2-2 3 0,4-7-7 16,-4-9 2-16,-2-6 2 15,-1-11-8-15,-5-8 8 16,2-5-1-16,-4-3-3 16,2-2 3-16,-2 0-5 15,0 0 2-15,0 0-17 16,0-2-33-16,0-8-130 16,0-2-138-16,0 1-511 15</inkml:trace>
  <inkml:trace contextRef="#ctx0" brushRef="#br0" timeOffset="41137.2269">14670 7149 210 0,'0'0'375'0,"0"0"-229"0,0 0-25 16,0 0-12-16,0 0 37 15,0 0-48-15,-3-8-53 16,3 8-21-16,0 0-24 16,0 11 4-16,6 5 0 15,8 9-3-15,3 3 8 16,-2 3 15-16,3-1-13 16,-6-1 12-16,-3-2-10 15,0-5-13-15,-5-5 6 16,-1-5-2-16,-1-7-4 15,-2-2 5-15,0-3-5 16,0 0 16-16,0-8 21 16,-5-12-26-16,-5-6-5 0,-2-1-5 15,1-3 0-15,-1 0-1 16,1-5 0-16,0-1 8 16,2 0-8-16,1-3 1 15,8 3-7-15,0 7 6 16,0 2 0-16,0 9-5 15,8 4 10-15,-2 5-5 16,1 6 0-16,0 3-6 16,0 0 5-16,5 4-8 15,2 15 6-15,2 8-1 16,-2 6 7-16,5 2-3 16,-3 2 0-16,1-3 5 0,-1 1-6 15,-4-4 1-15,0-6 0 16,-3-2-1-16,-2-6 1 15,-2-6-34-15,-2-5-68 16,-3-6-23-16,0 0-97 16,0 0-6-16</inkml:trace>
  <inkml:trace contextRef="#ctx0" brushRef="#br0" timeOffset="41298.5121">14792 7278 586 0,'0'0'116'0,"0"0"-107"16,0 0 56-16,0 0-15 15,93-32-50-15,-69 16-49 16,-3-1-575-16</inkml:trace>
  <inkml:trace contextRef="#ctx0" brushRef="#br0" timeOffset="41536.7421">15052 7163 257 0,'0'0'762'0,"0"0"-642"16,0 0-117-16,0 0-3 15,0 0 75 1,0 0-35-16,24 44 0 0,-14-27-19 15,0 2-20-15,0 0 14 16,-3-3-15-16,2-2 4 16,-3 0-11-16,-2-4-42 15,-1-4-102-15,-3-6-352 16</inkml:trace>
  <inkml:trace contextRef="#ctx0" brushRef="#br0" timeOffset="42548.3689">15125 6880 617 0,'0'0'186'0,"0"0"-149"15,0 0 59-15,0 0 8 16,0 0-85-16,0 0-13 16,0 0 35-16,9 45-10 15,1-14 0-15,8 5 3 16,-3 5-20-16,3 0 11 16,0-2-15-16,-6-6-9 15,-2-6 5-15,-2-7-2 0,-2-6-4 16,-5-6 0-16,1-4 2 15,-2-4-2-15,0 0 5 16,0-3 14-16,0-14 4 16,-2-7-19-16,-9-2-4 15,0-3 0-15,0-5 6 16,-2 1-5-16,1 0-1 16,0 4 0-16,1 2 0 15,2 2 6-15,2 2-6 16,2 2 0-16,3 1 4 15,2 1-6-15,0 4 2 16,4 2 0-16,5 2-8 16,3 1 3-16,1 5 5 0,-2 3-1 15,7 2-6 1,-3 0 1-16,6 10-6 0,1 5 12 16,-3 5 1-16,1 1 5 15,-4 2 14-15,1-1 6 16,-4 3-15-16,0-3 14 15,-3 2-16-15,-1-4-4 16,-1-1 3-16,0-5-8 16,-2-2 0-16,0-5-1 15,1-4 1-15,-2-3-18 16,1 0-134-16,1-17-174 16</inkml:trace>
  <inkml:trace contextRef="#ctx0" brushRef="#br0" timeOffset="43145.3543">15519 6750 745 0,'0'0'121'16,"0"0"-95"-16,0 0-1 15,0 0 84-15,0 0 0 16,0 0-48-16,38 82-18 0,-25-56-3 16,1-1-26-1,-2 1 13-15,-2-2-4 0,0-1-15 16,-6-1 10-16,1-5-13 16,-2-4 1-16,-2-7-5 15,1-2 0-15,-2-4 6 16,0 0-7-16,0 0 1 15,0-9 17-15,0-9-13 16,-3-6-4-16,-6 1-1 16,-2-5 2-16,-4-2-4 15,2-1 2-15,-2-2 0 16,3 2-2-16,0 2 2 0,6 4 0 16,2 3 3-16,4 6 5 15,0 5-12-15,0 2 4 16,0 4 0-16,0 2-5 15,0 0 5-15,0 3 0 16,7 0-1-16,3 0 0 16,1 0-3-16,4 0 4 15,0 11-3-15,2 4-1 16,0 4 5-16,2 5-1 16,0 1 4-16,-2 1-3 15,1 3-1-15,-2-5 8 16,-1-2-8-16,-4 0 0 15,-4-5 4-15,1-3-3 16,-1-6-1-16,1-7-98 16,-2-1-111-16,-3 0-251 0</inkml:trace>
  <inkml:trace contextRef="#ctx0" brushRef="#br0" timeOffset="43321.6012">15654 6878 659 0,'0'0'141'15,"0"0"-101"-15,0 0-18 0,0 0 7 16,0 0-20 0,87-33-9-16,-63 26-62 0,-5-2-397 15</inkml:trace>
  <inkml:trace contextRef="#ctx0" brushRef="#br0" timeOffset="44020.4549">15939 6820 669 0,'0'0'81'0,"0"0"-15"15,0 0 31-15,0 0-3 16,0 0-20-16,0 0-26 16,63-17-46-16,-50 17 13 15,-2 10-15-15,-1 2 0 16,-4 2 5-16,-3 2 1 15,-3 1-1-15,0 1-4 16,0 1 3-16,-9-3 2 16,-2-2-6-16,3-4 1 0,2-6-1 15,3 1 7 1,3-5-3-16,0 0 2 0,0 0-3 16,0 0 42-16,9 0-18 15,9-2-4-15,0-5 10 16,1 5-28-16,-2-1 0 15,-3 3-4-15,0 0 0 16,-2 0-2-16,-2 0-134 16,-2 0-182-16,-4 0-477 15</inkml:trace>
  <inkml:trace contextRef="#ctx0" brushRef="#br0" timeOffset="45196.4783">16168 6505 94 0,'0'0'143'0,"0"0"-61"0,0 0-23 15,0 0 83-15,0 0 0 16,0 0-63-16,-42-30 71 16,40 27-37-16,1 3-46 15,1 0 17-15,0 0-15 16,0 0-23-16,0 0-25 15,0 0-21-15,0 2-2 16,0 12 2-16,7 4 1 16,4 7 41-16,0 0-42 15,0 1 12-15,-1 1 13 16,1-1-22-16,-2-4 3 16,-2 0 6-16,-1-7-11 0,-2-4 3 15,-2-5-4-15,-2-4 0 16,0-2 4-16,0 0 3 15,0 0 9-15,0 0 19 16,-4-17-7-16,-10 0-26 16,0-5 1-16,-1 0-2 15,-2-4 6-15,2-1-4 16,-3-2-3-16,3-1 0 16,1-1-1-16,3 0-2 15,3 3 6-15,4 1-3 16,4 5 0-16,0 5 0 15,0 7-5-15,3 0 5 16,6 4-3-16,3 1-2 0,1 2 10 16,-1 1-5-1,5 2 0-15,-1 0-8 0,5 2 8 16,1 12 0-16,0 6 3 16,0 2-9-16,0 3 6 15,-5 3 0-15,0 0 0 16,-5 0 4-16,2-1-4 15,-4-3 0-15,2-2-4 16,-2-3 4-16,0-2 5 16,-2-3-3-16,-2-6-2 15,0-2 2-15,0-3-12 16,2-3 10-16,2 0-57 0,2 0-22 16,1-14-75-1,-4-6-232-15</inkml:trace>
  <inkml:trace contextRef="#ctx0" brushRef="#br0" timeOffset="45992.2313">16497 6554 503 0,'0'0'85'15,"0"0"-6"-15,0 0-43 16,0 0 36-16,0 0-29 0,0 0-8 16,0 0 6-16,30-31-37 15,-22 30 17-15,1-1-11 16,2 2 7-16,-3-3 8 16,-1 3-6-16,2 0 21 15,0-2-12-15,0 2-15 16,3 0 14-16,-2 0 7 15,0 0-15-15,1 0-1 16,-3 0-18-16,-2 0 2 16,-2 0-1-16,1 0 12 15,0 0-22-15,-1 2 9 16,-3 9 0-16,-1 2 8 0,0 0-8 16,0 3 0-1,-9-2-1-15,2-1 5 0,-1-6-6 16,4 0 2-16,1-6-92 15,1-1-108-15,2 0-147 16</inkml:trace>
  <inkml:trace contextRef="#ctx0" brushRef="#br0" timeOffset="46420.257">16278 6592 85 0,'0'0'292'0,"0"0"-138"15,0 0-26-15,0 0-8 16,0 0 2-16,0 0-49 15,-7-2-15-15,9-6-26 16,7 0-23-16,5-2 7 16,4-1-16-16,2 1-7 15,0-1-46-15,-1 2-187 16,-2-1-198-16</inkml:trace>
  <inkml:trace contextRef="#ctx0" brushRef="#br0" timeOffset="47095.7133">16610 6617 738 0,'0'0'117'0,"0"0"-91"16,0 0 51-16,0 0-27 16,0 0-2-16,0 0-44 15,38-54 18-15,-28 50-22 16,2 3 1-16,-4 1-6 15,-2 0 5-15,-3 0-2 16,0 2 0-16,-3 8 2 16,0 1-5-16,0-2 8 0,0 2-3 15,0-5 10-15,3 1-8 16,-1-3-1-16,7-1-1 16,0-3 9-16,2 0-9 15,1 0 0-15,0 0 0 16,-1 3 0-16,-4 2 7 15,-1 1-10-15,-3 2 3 16,-3 5 0-16,0 2 7 16,-3 2 24-16,-11 0-3 15,-2-1 11-15,-1-4-16 16,5-2-11-16,3-4-10 16,3-5 4-16,2-1-12 0,4 0-39 15,0-8-136-15,0-13-178 16</inkml:trace>
  <inkml:trace contextRef="#ctx0" brushRef="#br0" timeOffset="47512.5202">16660 6065 503 0,'0'0'167'0,"0"0"-75"15,0 0-7-15,0 0-20 16,0 0-44-16,0 0-11 15,0-2 0-15,18 12 77 16,4 1 11-16,3 4-81 16,5 2 33-16,0 7-12 15,-3 1-24-15,0 6 20 16,-5 5-5-16,-5 1 2 0,-1 4-19 16,-8 2-10-1,-5 3 7-15,-3 0-9 0,0 1 10 16,-3-3-5-16,-11 1-5 15,-2-2-15-15,-3-4-129 16,-1-3-139-16,-4-7-292 16</inkml:trace>
  <inkml:trace contextRef="#ctx0" brushRef="#br0" timeOffset="50642.5509">17380 6324 144 0,'0'0'642'16,"0"0"-501"-16,0 0-125 0,0 0 44 16,0 0 26-1,0 0-5-15,0 0-46 0,-3 40-16 16,3-37-14-16,0-3 5 15,0 0-7-15,0 0 7 16,0 0 24-16,0 0 10 16,3 0-1-16,0-9-29 15,-3 1-10-15,0 1 9 16,0 2-8-16,0 3-5 16,0 0 17-16,0 2-10 15,0 0-4-15,-1 0-3 16,1 0 0-16,-2 0-6 15,0 0 13-15,2 0 1 16,0 7-8-16,0-4-86 16,4 0-13-16,2-2-281 0</inkml:trace>
  <inkml:trace contextRef="#ctx0" brushRef="#br0" timeOffset="52718.6557">17674 5950 659 0,'0'0'128'16,"0"0"-65"-16,0 0 0 0,0 0 21 15,0 0-66-15,0 0-15 16,-2 13 0-16,11 8 27 15,1 6 17-15,3 4-12 16,-1 2 3-16,0-1-7 16,0-1-31-16,-5-1 20 15,-1-7-20-15,1-1 7 16,-4-8-2-16,0-7-4 16,-3-3-1-16,0-2 7 15,0-2-4-15,0 0 13 16,0-11 44-16,-13-10-58 15,0-6 10-15,-1-8-12 16,1-1 0-16,-1-4 8 0,-1-5-7 16,6 3-2-16,4 3-3 15,5 5 1-15,0 7 1 16,0 6-6-16,13 6 8 16,3 4-5-16,1 3 3 15,2 3 2-15,1 5 0 16,-1 0-4-16,0 0 0 15,-2 5-3-15,-3 8 5 16,-4 3-3-16,-6 5 1 16,-4 6 3-16,0 2 0 15,-6 4 1-15,-9-3-8 16,2-2 12-16,1 0-4 16,2-8 1-16,6-3-1 15,4-3-72-15,0-7-61 0,5-5-158 16,11-2-275-16</inkml:trace>
  <inkml:trace contextRef="#ctx0" brushRef="#br0" timeOffset="53033.5379">18081 5842 685 0,'0'0'107'0,"0"0"-51"15,0 0 73-15,0 0-47 16,0 0-13-16,0 0-35 16,-51 20-22-16,40 6 7 15,1 3-9-15,6 4 17 16,4 3-15-16,0-2 1 15,0-1-5-15,6-7-3 16,9 1 0-16,6-4-5 16,3-4-6-16,1-8-2 15,0-8-213-15,1-3-194 16</inkml:trace>
  <inkml:trace contextRef="#ctx0" brushRef="#br0" timeOffset="53612.4038">18298 5836 738 0,'0'0'25'15,"0"0"-19"-15,0 0 2 16,0 0-8-16,0 0 84 15,0 0-66-15,1 84-5 16,1-51 8-16,1 1 28 16,2-1-18-16,0-3-17 15,1-1-11-15,-2-4 6 0,2-6-8 16,-1-9-1-16,-1-3 7 16,-2-6-4-16,-2-1 7 15,0-1 8-15,0-16 38 16,0-7-45-16,0-5-6 15,-6-5-5-15,-2-2 2 16,-1-3 2-16,2 2-4 16,0-1 0-16,2 5 7 15,5 5-6-15,0 7 2 16,0 1 5-16,0 6 7 0,6 1-15 16,3 5 19-1,-2 0-14-15,2 5-3 0,2 1 16 16,-1 2-17-16,1 0 6 15,7 0-2-15,1 2-2 16,0 14 6-16,2 2 7 16,0 6-10-16,-4 2 26 15,-3 4-29-15,-2 2 21 16,-4 1-8-16,-2-4-8 16,-2-2-6-16,-2-5-2 15,-2-6 1-15,0-3-5 16,0-4-7-16,0-6-91 15,-6-3-124-15,-8 0-229 16</inkml:trace>
  <inkml:trace contextRef="#ctx0" brushRef="#br0" timeOffset="53773.4175">18400 6014 532 0,'0'0'218'15,"0"0"-87"-15,0 0 30 16,0 0-54-16,0 0-65 15,0 0-38-15,47-24 9 16,-20 17-13-16,2 2-16 16,-2 0-154-16,-4 0-405 15</inkml:trace>
  <inkml:trace contextRef="#ctx0" brushRef="#br0" timeOffset="54213.4122">18723 5949 659 0,'0'0'172'0,"0"0"-79"16,0 0 30-16,0 0-10 15,0 0-41-15,0 0-37 16,-30 12-27-16,15 5 30 0,2-3 0 16,3 1-30-1,4-1 19-15,6-2-22 0,0-3-2 16,0 2-3-16,4-4 6 16,12 0-6-16,5 2 2 15,0-1-1-15,-2 3-1 16,-4-2 2-16,-3 3 0 15,-5-1-2-15,-4 2 0 16,-3 1-5-16,0 1 5 16,0 1 0-16,-14-1-2 15,0 2 5-15,-5-2-1 16,0 2 4-16,-1-5-2 16,-1 2-8-16,4-4 2 0,3-3-96 15,3-6-135-15,1-1-330 16</inkml:trace>
  <inkml:trace contextRef="#ctx0" brushRef="#br0" timeOffset="55981.6314">18827 5417 577 0,'0'0'155'16,"0"0"-116"-16,0 0-38 16,0 0 23-16,0 0 42 15,0 0 77-15,0 0-86 16,66 94 11-16,-40-57-44 16,3 3 8-16,-2 1-25 15,-2 8 30-15,-1 2-11 16,-3 5-20-16,-5 4 18 15,-2 0-24-15,-2-1 3 16,-1-1 5-16,-2-5-8 16,2-8 0-16,-2-11 1 0,-3-7 5 15,0-13-11 1,-3-9 5-16,-2-3 0 0,1-2 19 16,-2 0-17-16,0-6-4 15,0-8-57-15,0 0-67 16,0-2-128-16,0 2-276 15</inkml:trace>
  <inkml:trace contextRef="#ctx0" brushRef="#br0" timeOffset="57295.8536">19495 5754 700 0,'0'0'253'0,"0"0"-221"0,0 0-28 16,0 0 14-16,0 0 22 16,0 0 69-16,53 45-73 15,-37-19-11-15,-1 3 10 16,-2 3-33-16,-4-1 25 16,-3 1-15-16,0-8-10 15,-3-7 7-15,-2-4-4 16,1-9-5-16,-2-4 13 15,0 0-10-15,0 0 33 16,0-6 14-16,0-12-34 16,-10-9-11-16,-2-4 2 15,2-3-5-15,-1-3 2 0,2 2 1 16,-1 2-10-16,5 5 5 16,1 5 0-16,4 1-9 15,0 6 0-15,0 4 9 16,7 4 0-16,3 1-6 15,-1 0 6-15,3 5 0 16,-3 2-1-16,2 0 1 16,2 0 0-16,-2 0 1 15,2 0-10-15,-1 10 11 16,0 2-2-16,4 2 0 16,-2 4-1-16,0 2 1 15,-1-1 0-15,-2 6 1 0,-2 0 4 16,-3-1 0-16,-3 1-5 15,1 2 1-15,-2-4 6 16,0-2-7-16,-1-8 0 16,-1-5-7-16,0-4-41 15,0-4-96-15,0 0-99 16,-6 0-208-16</inkml:trace>
  <inkml:trace contextRef="#ctx0" brushRef="#br0" timeOffset="57458.6379">19670 5892 572 0,'0'0'128'16,"0"0"12"-16,0 0 4 0,0 0-24 15,0 0-47-15,0 0-55 16,37-60-18-16,-14 49 8 16,0-1-8-16,0 2-75 15,-4-1-215-15,-6 0-398 16</inkml:trace>
  <inkml:trace contextRef="#ctx0" brushRef="#br0" timeOffset="57696.3195">19910 5678 694 0,'0'0'252'0,"0"0"-142"16,0 0-17-16,0 0-49 15,0 0 0-15,0 0-36 16,30 9 34-16,-17 3-7 16,-1 2-29-16,0 3 0 15,-3 0-4-15,-2 1-2 16,1-4 0-16,-1 1-19 16,-1-5-122-16,0-6-209 15</inkml:trace>
  <inkml:trace contextRef="#ctx0" brushRef="#br0" timeOffset="58395.4584">20044 5467 188 0,'0'0'698'0,"0"0"-632"16,0 0 41-16,0 0-38 15,0 0-58-15,0 0 2 16,-3 17-1-16,14 3 37 16,1 4-27-16,1 0-14 15,1 2 11-15,-4-2-15 16,-3-3-2-16,-1-3 13 16,-4-3-12-16,1-8-2 15,-3 0 3-15,0-7 3 16,0 0-7-16,0 0 21 15,0-14 25-15,-5-8-34 16,-4-3-12-16,-4-3 0 16,2-3 1-16,-2-2 5 0,1 0-6 15,2-1 0 1,2 1-8-16,4 3 5 0,4 6-5 16,0 7 8-16,0 3 0 15,0 4-12-15,9 4 11 16,1 1-2-16,2 4 2 15,6 1 0-15,1 0-4 16,2 3 5-16,2 11 1 16,0 0-1-16,-2 3 0 15,-2 3-6-15,0-1 7 16,-4 4-1-16,-1-1 0 16,-5 0 1-16,1-2 13 15,-2 0-13-15,-2-1 6 0,-3-4-4 16,0-2 5-16,-1-3-10 15,-1-4 2-15,2-3 0 16,2-2-3-16,2-1-16 16,2 0-125-16,-1-9-196 15</inkml:trace>
  <inkml:trace contextRef="#ctx0" brushRef="#br0" timeOffset="59062.1752">20377 5260 696 0,'0'0'114'16,"0"0"-111"-16,0 0 19 0,0 0 116 16,0 0-43-1,0 0 5-15,36 93-59 0,-21-64 11 16,-3-2-34-16,-2 0 13 15,-1-2-4-15,-2-7-16 16,-4-3-6-16,0-9 0 16,-3-2 0-16,2-2-4 15,-2-2 0-15,0 0 0 16,0-7 48-16,0-13-49 16,-11-4 6-16,-2-5 5 15,3-2-5-15,-1 2-12 16,-1-5 0-16,1 2 6 15,3-1 8-15,2 4-8 16,3 2 0-16,1 6-1 16,2 5 6-16,0 4-10 0,0 4 2 15,0 4 3-15,5 2-5 16,2 0 5-16,4 2 0 16,2 0-3-16,3 4 0 15,1 12-2-15,1 3 5 16,-3 3 0-16,3 3 2 15,-5 0-2-15,0 1 0 16,-1-1-4-16,-3-1 11 16,0-3-10-16,-1-1 3 15,-2-1 0-15,2-4-4 16,0-2 4-16,-2-4-106 16,0-4-112-16,-1-5-198 0</inkml:trace>
  <inkml:trace contextRef="#ctx0" brushRef="#br0" timeOffset="59245.0564">20514 5344 639 0,'0'0'183'16,"0"0"-76"-16,0 0-18 15,0 0-18-15,0 0-38 16,0 0-18-16,85-37-15 15,-58 27-5-15,-2 1-256 0,-5 0-295 16</inkml:trace>
  <inkml:trace contextRef="#ctx0" brushRef="#br0" timeOffset="59566.2826">20745 5259 870 0,'0'0'93'16,"0"0"-17"-16,0 0 19 16,0 0-54-16,0 0 9 15,0 0-38-15,79 12-11 16,-71 1 5-16,-2 3-4 0,-6 1 6 16,0 0-8-1,-6-1 6-15,-5-3-4 0,2-1-2 16,3-5 3-16,2-4-5 15,4-2 5-15,0-1-3 16,0 0 8-16,0 0-7 16,16 0 16-16,5 0 22 15,4-4-32-15,-1-3-7 16,-4 2-2-16,-2 1-16 16,-5-1-110-16,-7-4-249 15</inkml:trace>
  <inkml:trace contextRef="#ctx0" brushRef="#br0" timeOffset="60224.3373">20878 4913 707 0,'0'0'254'0,"0"0"-153"16,0 0-35-16,0 0-5 16,0 0-43-16,0 0 3 0,27 21 42 15,-8 2-26-15,1 4-7 16,-2 2-21-16,1 3 5 15,-4-2 8-15,-1-4-17 16,-3-3 4-16,-5-6-9 16,-1-8 1-16,-2-2-1 15,-3-6 0-15,0-1 7 16,0 0 1-16,0-6-1 16,-13-14-5-16,-3-5-2 15,1-4 0-15,-2 0 3 16,1-7-3-16,0-1 0 15,4 0-1-15,2-3 7 16,2 5-9-16,5 2 3 16,2 6 0-16,1 3 2 15,0 7-2-15,0 0 4 0,0 8-4 16,3 2-7-16,4 2 7 16,2 4-6-16,2 1 8 15,3 0-6-15,2 5 6 16,3 8-2-16,-1 6 0 15,3 0 2-15,-4 1-2 16,0 1 0-16,-1 1 0 16,-4 0-5-16,3-3 7 15,-5 1-2-15,0-1 0 16,-2-3 10-16,-2-2-13 16,0 0 3-16,1-3 0 15,-1-3-7-15,1-2-10 0,3-5-133 16,-2-1-166-16,2-1-468 15</inkml:trace>
  <inkml:trace contextRef="#ctx0" brushRef="#br0" timeOffset="60829.2846">21227 4609 243 0,'0'0'434'0,"0"0"-269"0,0 0-64 16,0 0 27-16,0 0-47 15,0 0-60-15,-3 12 23 16,12 9 7-16,5 3-2 15,0 6-11-15,1 4-19 16,0-1 13-16,-1 1-26 16,-1 0 6-16,-4-5 1 15,-1-5-9-15,-4-4 6 16,0-8-10-16,-3-6 0 16,-1-5 0-16,0-1 0 0,0 0 0 15,0-6 15-15,-1-13-13 16,-9-7 5-16,-1-3-7 15,1-5 2-15,-2-3-5 16,3-3 3-16,-3-4-2 16,6 5-2-16,0 3-4 15,5 7 4-15,1 2 1 16,0 9-15-16,0 5 14 16,4 7-8-16,4 1 10 15,2 5 1-15,2 0 1 16,1 0-2-16,1 11 1 15,1 6 2-15,-3 2 2 16,1 3-3-16,2 3 0 0,-3-1-3 16,0 3 5-16,-5 1-4 15,-2 0 0-15,-5-1-1 16,0 1 1-16,0-2 2 16,0-4-95-16,-11-7-147 15,-2-5-238-15</inkml:trace>
  <inkml:trace contextRef="#ctx0" brushRef="#br0" timeOffset="60985.6685">21296 4809 662 0,'0'0'158'0,"0"0"-77"16,0 0 43-16,0 0-19 15,0 0-72-15,91-72-27 0,-65 67-6 16,3 0-11-16,-4 0-158 15,-4 4-231-15</inkml:trace>
  <inkml:trace contextRef="#ctx0" brushRef="#br0" timeOffset="61349.91">21578 4718 802 0,'0'0'169'0,"0"0"-59"15,0 0-30-15,0 0-58 16,0 0 2-16,0 0-16 16,41-2-1-16,-29 6-7 0,-1 6 6 15,-3 1-7-15,-6 0 1 16,-1 3 0-16,-1 0 1 16,0-2 4-16,0 1-5 15,0-4 5-15,0 1 1 16,0-3-7-16,10 0 1 15,3-4 0-15,2 1-3 16,-3 1 6-16,0 3-3 16,-5-1 0-16,-4 3 8 15,-3 2-13-15,0 3 5 16,0 2 0-16,-12 1 41 16,-4 2-27-16,2-3 8 0,0-3-11 15,3-2-10 1,5-4-2-16,4-4-76 0,2-4-242 15</inkml:trace>
  <inkml:trace contextRef="#ctx0" brushRef="#br0" timeOffset="62166.3336">21627 4392 821 0,'0'0'173'0,"0"0"-101"15,0 0-33-15,0 0 6 16,0 0-17-16,0 0-20 16,3 22 31-16,6 3-13 15,2 0-3-15,0 3-13 16,4-2 11-16,-3-1 2 16,1-1-22-16,1-2 12 15,-4-5-13-15,-1-5 5 16,-2-3-5-16,-5-8 0 0,-1 1 3 15,-1-2 6 1,0 0-5-16,0-13 15 0,0-8-17 16,-6-2 8-16,-5-2-10 15,-1-5 0-15,-3-1 1 16,0-5-4-16,-1 2 7 16,0-4-4-16,5 5 0 15,3 3 6-15,5 5-9 16,3 6 3-16,0 7 0 15,0 2-6-15,0 3 7 16,4 2-1-16,8 1 0 16,2 4 1-16,5 0-4 15,-1 0 3-15,8 10-9 16,-1 6 2-16,2 3 9 16,0-2-2-16,-5 3 1 0,-2-3 4 15,-4 3-5-15,-4 0 0 16,-5-1 3-16,-2 1 8 15,-1 0-11-15,-2-3 1 16,-1-2 2-16,1-1 5 16,0-6-16-16,5-2-22 15,0-3-129-15,2-3-171 16,1-3-523-16</inkml:trace>
  <inkml:trace contextRef="#ctx0" brushRef="#br0" timeOffset="62779.2446">22053 4150 684 0,'0'0'69'0,"0"0"-61"16,0 0 65-16,0 0 44 16,0 0-9-16,41 74-16 15,-28-48-37-15,2 1-34 16,-2-1 15-16,-1 1 13 16,-1 0-38-16,-2-3 17 15,-2-2-26-15,-2-5-1 0,-4-8 8 16,-1-2-9-16,0-4 3 15,0-3 0-15,0 0 1 16,0 0 10-16,0-8 22 16,0-11-30-16,-3-2-2 15,-4-3-4-15,-1-2 0 16,-4-2 0-16,3-3 7 16,0-2-8-16,1 0 1 15,3 2-6-15,3 6 6 16,2 3-1-16,0 5 1 15,0 5-2-15,0 2 6 16,4 3-7-16,0 3 3 0,2 3 0 16,0 1-8-16,1 0 8 15,5 0 0-15,2 0-6 16,-1 11 10-16,3 3-4 16,0 6 0-16,0 1 3 15,0 3-7-15,1 1 4 16,-5-1 0-16,0-1-2 15,-4-1 5-15,2-1-4 16,-6-4 1-16,0-1-2 16,-4-2-56-16,0-4-110 15,0-2-219-15</inkml:trace>
  <inkml:trace contextRef="#ctx0" brushRef="#br0" timeOffset="62935.4423">22222 4330 672 0,'0'0'96'0,"0"0"-50"15,0 0 19-15,0 0-54 16,87-14-11-16,-64 9-26 16,-2-1-372-16</inkml:trace>
  <inkml:trace contextRef="#ctx0" brushRef="#br0" timeOffset="63316.6802">22462 4226 726 0,'0'0'232'0,"0"0"-153"15,0 0-41-15,0 0 19 16,0 0 41-16,0 0-27 15,4 56-21-15,1-42-42 16,2 1 11-16,3-7-11 16,-2-2-2-16,1-6 2 15,3 0-8-15,0 0 16 16,2-7-11-16,0-8-5 16,-3-2 0-16,-5 2 0 15,-2 2 6-15,0 4-6 0,-4 3 3 16,0 4 0-16,0 2-3 15,0 0-8-15,1 0 3 16,-1 0-6-16,0 12 11 16,0 3 2-16,0 2 1 15,0 1-1-15,2-2-2 16,2-2-9-16,5 0-8 16,-2-6-157-16,1-8-218 15</inkml:trace>
  <inkml:trace contextRef="#ctx0" brushRef="#br0" timeOffset="63764.9929">22537 3805 155 0,'0'0'681'16,"0"0"-556"-16,0 0-82 0,0 0-33 15,0 0 22-15,0 0 82 16,31 36-64-16,-10-14-7 15,4 2-11-15,1 3-25 16,0 4 47-16,-3 2-43 16,-1 2 10-16,-5 0-1 15,-1 4-12-15,-9-3-8 16,-4 1 7-16,-3 2 34 16,0-3-30-16,-1-1 0 15,-8-6-8-15,-3-7 2 16,5-5 6-16,4-6-12 15,0-5 1-15,3-6-37 0,0 0-40 16,10 0-71 0,6-17-254-16</inkml:trace>
  <inkml:trace contextRef="#ctx0" brushRef="#br0" timeOffset="65244.711">13800 8376 396 0,'0'0'72'0,"0"0"-72"0,0 0-227 16</inkml:trace>
  <inkml:trace contextRef="#ctx0" brushRef="#br0" timeOffset="65685.4691">13485 8489 650 0,'0'0'183'0,"0"0"-103"16,0 0-20-16,0 0 55 0,0 0-65 16,0 0-49-16,0-3 8 15,5-2-9-15,10-3-53 16,3 3-63-16,6-2-107 16,-6 2-159-16</inkml:trace>
  <inkml:trace contextRef="#ctx0" brushRef="#br0" timeOffset="65863.447">13730 8419 501 0,'0'0'161'0,"0"0"-159"16,0 0 30-16,0 0 36 0,0 0-32 15,0 0 14-15,50-14-49 16,-33 7-1-16,3 2-14 15,-4 0-189-15</inkml:trace>
  <inkml:trace contextRef="#ctx0" brushRef="#br0" timeOffset="66010.5531">13964 8386 675 0,'0'0'164'0,"0"0"-113"15,0 0-40-15,0 0 1 0,0 0-12 16,0 0-29-16,56 0-296 16</inkml:trace>
  <inkml:trace contextRef="#ctx0" brushRef="#br0" timeOffset="81887.9741">1874 7527 286 0,'0'0'74'15,"0"0"-36"-15,0 0-10 0,0 0 26 16,0 0-23-16,0 0-3 16,0 0 44-16,0 0-54 15,-14-8-18-15,14 8 0 16,0 0-28-16,2 0 26 15,11 0 2-15,10 0 16 16,6 0 26-16,7 0-36 16,3 2 30-16,4 5-12 15,0-2-11-15,4 1 8 16,-4-5-9-16,-3 1-9 16,-4-1 12-16,-5-1-8 15,-7 0-7-15,-6 0 0 16,-3 0 7-16,-7 0-7 15,-1 0 0-15,-2 0-5 16,-4 0-2-16,1 0-75 0,-2 0-86 16,0 0-94-16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21:18.48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00B0F0"/>
    </inkml:brush>
    <inkml:brush xml:id="br4">
      <inkml:brushProperty name="width" value="0.05292" units="cm"/>
      <inkml:brushProperty name="height" value="0.05292" units="cm"/>
      <inkml:brushProperty name="color" value="#00B050"/>
    </inkml:brush>
  </inkml:definitions>
  <inkml:trace contextRef="#ctx0" brushRef="#br0">21096 6413 488 0,'0'0'33'0,"0"0"-2"16,0 0-11-16,0 0 42 15,0 0 8-15,0 0-22 16,0 0 44-16,0 0-64 15,-2 6-9-15,2-6 2 16,0 1-7-16,0-1-13 16,0 2-1-16,0-1 0 15,0 1-10-15,0 1 8 0,14 2 2 16,9 1 28-16,9-3-10 16,11 0 14-16,8-3-10 15,11 0-8-15,7 0-2 16,3 0-5-16,2 0 5 15,-5 0-5-15,-7-3-2 16,-3 1-6-16,-6 1 1 16,-5-2 0-16,-2 3-3 15,-7 0 3-15,-6 0 0 16,-6 0-3-16,-6 0 10 16,-9 0-7-16,-2 0 0 15,-6 0-3-15,-2 0-5 16,-2 0 7-16,0 0-19 0,0 0 9 15,0 0-67-15,-5 3 8 16,-14-2-187-16</inkml:trace>
  <inkml:trace contextRef="#ctx0" brushRef="#br0" timeOffset="1453.8512">792 7624 214 0,'0'0'266'16,"0"0"-181"-16,0 0-76 16,0 0 28-16,0 0 27 15,0 0 17-15,-4 0 9 0,4 0-48 16,0 0-17-16,0 0-17 15,0 0-4-15,0 0-8 16,9 0-2-16,10 0 6 16,10 0 4-16,10 0 1 15,7 0-3-15,6 0 15 16,12 0-9-16,8 0 7 16,8 0-15-16,8-3 6 15,1-3-17-15,-1-2 11 16,0-3 0-16,-3 0 0 15,2-2 18-15,-3 1-18 16,-4 0 3-16,-7 3 2 16,-7-1 14-16,-5 5-18 15,-6 1-1-15,-8 1 0 0,-7 0 12 16,-6 3-17-16,-4 0 5 16,-5 0 0-16,-7 0-5 15,0 0 9-15,3 0-4 16,-8 0 1-16,2 0 12 15,-4 0-13-15,-2 0 0 16,1 0 0-16,-4 0 13 16,0 0-11-16,-3 0-2 15,-3 0 0-15,0 0 5 16,0 0-12-16,0 0 7 16,6 0-27-16,-1 0-2 0,2 7-87 15,-7 0-129 1</inkml:trace>
  <inkml:trace contextRef="#ctx0" brushRef="#br0" timeOffset="2880.1032">8465 1458 577 0,'0'0'139'0,"0"0"-137"16,0 0-1-16,0 0-1 15,0 0 4-15,0 0 0 16,3 39 37-16,1-15 4 15,1 6 41-15,1 0-45 16,0 9-10-16,0 1 8 16,3 5-7-16,0 1-8 15,0 2-2-15,1-5-15 16,-3-4 21-16,1-8-19 0,0-12-5 16,-5-8-2-1,1-7 11-15,-2-4-13 0,-2 0 45 16,2-15 56-1,-2-15-28-15,0-13-73 0,0-7 3 16,2-3-3-16,-2 0-2 16,0-2 2-16,1 6-5 15,1-2-28-15,1 2 30 16,1 6-6-16,2 2 9 16,3 7-16-16,-1 7 9 15,1 7 6-15,-2 10 0 16,2 6-4-16,-1 4-5 15,7 0 4-15,0 6 6 16,6 18-5-16,1 10-6 0,0 5 11 16,2 4 0-16,-2 4 4 15,-1-3-9-15,1 1 6 16,-6 1-1 0,-2 2 7-16,-3-7-1 0,-1 0-6 15,-2-7 0-15,-4-4-2 16,-4-7-7-16,0-6-39 15,-6-6-92-15,-18-8-74 16,-4-3-258-16</inkml:trace>
  <inkml:trace contextRef="#ctx0" brushRef="#br0" timeOffset="3029.5887">8663 1797 648 0,'0'0'192'0,"0"0"-169"0,0 0 14 15,0 0 37-15,0 0-1 16,0 0-35-16,117-24-38 16,-66 16-1-16,7-5-152 15,1-5-277-15</inkml:trace>
  <inkml:trace contextRef="#ctx0" brushRef="#br0" timeOffset="3432.0252">9507 1571 756 0,'0'0'184'0,"0"0"-120"16,0 0 25-16,0 0-8 16,0 0-8-16,0 0-41 15,41 0 16-15,-16-7-28 0,3 0-19 16,5 2 11-16,1-2-9 15,6-4-3-15,-2 0 0 16,-1 0 19-16,-2 1-23 16,-5 0 4-16,-5 0-28 15,-5 3-3-15,-4-1-47 16,-4 3-30-16,-8 1-88 16,-4-1-120-16</inkml:trace>
  <inkml:trace contextRef="#ctx0" brushRef="#br0" timeOffset="3786.6083">9645 1330 893 0,'0'0'18'0,"0"0"-11"15,0 0 14-15,0 0-8 16,0 0 53-16,86-27-29 16,-51 27-5-16,-1 2 2 15,-3 13-26-15,-1 9-4 16,-3 2 7-16,-3 6-5 16,-5 2 2-16,-2 0 27 0,-5 0-24 15,-4 1 14 1,-8-1-14-16,0 0 1 0,-1-2 16 15,-14 2-27-15,-1-5 13 16,1 0-14-16,3-7 3 16,4-4-8-16,5-7 5 15,-1-7-163-15,1-4-234 16</inkml:trace>
  <inkml:trace contextRef="#ctx0" brushRef="#br0" timeOffset="5597.1765">10719 998 576 0,'0'0'119'0,"0"0"-38"16,0 0-36-16,0 0 66 16,0 0-13-16,0 0-50 15,0 0-31-15,0-17-12 16,1 17-5-16,4 0-2 15,4 5-2-15,5 12 4 16,5 10 7-16,1 5-4 16,3 2 8-16,-1 4 18 0,4-4-22 15,-3 2 7-15,1-2 2 16,-3-1-15-16,-2-5 12 16,-1-2-9-16,-4-9 1 15,-5-7-2-15,-2-7 7 16,-2-3-10-16,-4 0 45 15,3-8 51-15,4-14-16 16,2-12-58-16,4-7-13 16,-3 0-7-16,-1 0 8 15,-1 4-13-15,-2 2 3 16,1 8 0-16,-1 6-13 16,0 10-4-16,0 5-33 15,2 6-21-15,4 0-102 0,-2 6-55 16,-1 9-85-16</inkml:trace>
  <inkml:trace contextRef="#ctx0" brushRef="#br0" timeOffset="7498.5376">11319 1308 522 0,'0'0'105'0,"0"0"-46"15,0 0-27-15,0 0 21 16,0 0 14-16,-87 12-17 16,69 0-2-16,3 0-28 15,2 3 2-15,0 0 30 16,6 2-42-16,4-2 0 15,3 0-10-15,0 0 5 16,1 0-5-16,13-2 10 16,4-4-3-16,4 0 18 15,7 1-21-15,4-7 4 16,-1 3 8-16,3-6-7 16,-2 0-8-16,-8 0-1 0,0 0 3 15,-7-7-16 1,-4-2-52-16,-8 1-167 0,-5-4-217 15</inkml:trace>
  <inkml:trace contextRef="#ctx0" brushRef="#br0" timeOffset="8166.5558">11569 1252 440 0,'0'0'218'15,"0"0"-126"-15,0 0-14 16,0 0-32-16,0 0 69 0,0 0-78 16,-48-17-2-16,41 17-26 15,1 11-4-15,-1 6 10 16,0 3-9-16,3 2 13 16,4 0 6-16,0-2-14 15,0 0 7-15,1-2-5 16,9-1 4-16,3-2 8 15,2-6-24-15,4-1 18 16,6-6-11-16,7-2-3 16,4 0 5-16,7-12-6 15,1-7-8-15,1 1-41 16,-10 1-287-16</inkml:trace>
  <inkml:trace contextRef="#ctx0" brushRef="#br0" timeOffset="15129.7719">8784 2606 404 0,'0'0'121'0,"0"0"-38"0,0 0-27 15,0 0 41-15,0 0 24 16,0 0-62-16,0 0-20 16,0 0 2-16,0-14-35 15,0 14 15-15,0 0-11 16,0 0-9-16,0 6-1 16,0 10-6-16,6 7 6 15,3 5 28-15,1 3-8 16,-1 0 6-16,4 2-16 15,-2 0-2-15,1-3 12 0,-2-3-18 16,3-3 3 0,-5-3-4-16,0-7 3 0,-1-4-4 15,-4-5 4-15,-1-5 8 16,-2 0-14-16,0 0 4 16,0 0 7-16,0 0 63 15,0-15-35-15,0-3-19 16,-3-5-18-16,-6-3 7 15,1 4-4-15,0-2-3 16,-5-1 0-16,3 1-7 16,0 0 7-16,0 2 0 15,2-2-2-15,2 4 15 16,6-2-23-16,0 6 10 16,0-2 0-16,0 2-8 0,12 2 3 15,4 2 5-15,0 0 0 16,4 2-2-16,-2 4-5 15,-3 5 7-15,1 1-13 16,-5 1 7-16,-2 15-7 16,-7 4 5-16,-2 3 5 15,0 4-27-15,0-3 29 16,0-2 1-16,-4-1 0 16,3-8-5-16,1-1 5 15,0-5 0-15,5-2-5 16,18-5 13-16,1 2-8 15,4-2 0-15,1 1 0 16,-4 4-8-16,-4 1 6 0,-6 3 2 16,-6 4 0-16,-5 2-10 15,-4 6 5-15,0 2-11 16,-4 5 16-16,-11 3-1 16,-3 1 3-16,0-5-2 15,2-3 11-15,2-7-2 16,5-3-13-16,5-5 4 15,4-6-11-15,0-3-64 16,10-9-141-16,11-20-521 16</inkml:trace>
  <inkml:trace contextRef="#ctx0" brushRef="#br0" timeOffset="15481.8132">9681 2655 593 0,'0'0'323'0,"0"0"-252"0,0 0-64 15,0 0 23-15,0 0 36 16,0 0-62-16,52-32 0 16,-27 23-3-16,0-2 4 15,-3 5-10-15,-2-3-18 16,-2 6-85-16,-4 0-50 15,-5 2-185-15</inkml:trace>
  <inkml:trace contextRef="#ctx0" brushRef="#br0" timeOffset="16065.642">9721 2438 724 0,'0'0'72'0,"0"0"-65"16,0 0-6-16,0 0 4 0,95-12 0 16,-63 12 19-16,-3 0-20 15,0 0 4-15,-4 5-7 16,-5 11-1-16,-6 4 3 15,-3 8 0-15,-8 4-3 16,-3 5 23-16,0 2 33 16,-11 1 2-16,-2-3-18 15,0-4-29-15,7-8-4 16,6-4-7-16,0-11-13 16,12-10-162-16,16 0-351 15</inkml:trace>
  <inkml:trace contextRef="#ctx0" brushRef="#br0" timeOffset="16814.7106">10869 2638 625 0,'0'0'112'16,"0"0"-69"-16,0 0-6 15,0 0 84-15,0 0-1 16,0 0-18-16,0 2-34 16,0-2 22-16,0-2-37 15,0-10-24-15,0-7 0 16,0-4-18-16,0-9-4 15,0-3-5-15,0-4 10 16,0-5-12-16,0 4 0 0,0 6 1 16,0 8 8-16,0 13-9 15,0 8 0-15,0 5-9 16,0 0 7-16,2 0-6 16,4 12-11-16,3 9 19 15,3 0-4-15,1 1 14 16,-1-5-9-16,0-5-1 15,-2-7 6-15,1-5-8 16,2 0 3-16,1-6-1 16,2-17 9-16,-2-5-9 15,3-2-2-15,-6-2 1 16,-3 2-19-16,-1 5 20 0,-4 7-4 16,-2 6 14-1,-1 8-17-15,0 4 7 0,0 0-18 16,3 14 14-16,0 10-19 15,3 8 23-15,0 4 4 16,3 0-1-16,-2 1-3 16,2 0 3-16,2-2 0 15,-1-6-6-15,3-5-23 16,3-9-123-16,-5-10-241 16</inkml:trace>
  <inkml:trace contextRef="#ctx0" brushRef="#br0" timeOffset="17163.8175">11413 2481 671 0,'0'0'227'15,"0"0"-154"-15,0 0 55 16,0 0-19-16,0 0-49 16,0 0-25-16,-36-6 0 15,22 15-23-15,-2 5 0 0,1 5-4 16,3 3 0 0,6-2-6-16,3 2-2 0,3-1 0 15,0-2-2-15,3 0 8 16,15-4-6-16,1-3 0 15,7-4 6-15,2-6-6 16,2-2 0-16,-2 0-11 16,0-4-82-16,-1-14-139 15,-6-3-316-15</inkml:trace>
  <inkml:trace contextRef="#ctx0" brushRef="#br0" timeOffset="17513.6829">11722 2402 666 0,'0'0'146'15,"0"0"-90"-15,0 0 40 16,0 0 11-16,0 0-32 15,0 0-34-15,-32 50 14 16,26-35-29-16,3 2 39 16,0 5-37-16,1 0 0 15,2 2 6-15,0-5-23 16,0 0 6-16,3-2-14 16,12-3-2-16,5-4 0 0,5-4 11 15,9-6-9-15,8 0-3 16,4 0 18-16,3-8-20 15,-2-4 2-15,-1 4-48 16,-7 4-93-16,-6 2-251 16</inkml:trace>
  <inkml:trace contextRef="#ctx0" brushRef="#br0" timeOffset="21767.4944">5728 8613 324 0,'0'0'131'0,"0"0"-131"16,0 0-1-16,0 0 1 15,0 0 31-15,0 0-20 16,0 0 18-16,0 0-19 15,95 9 22-15,-72-7 7 16,1 1-28-16,5 5 3 16,4-1-6-16,6 0-4 15,9 1 2-15,4-1 1 16,9-3 0-16,11-1-1 16,4-3-6-16,4 0 6 15,-6 0-6-15,-6 0 2 16,-14 0-7-16,-2 0 5 15,-6-2 0-15,-7 1 21 16,-2-2 0-16,-4-1 1 16,-6 0 13-16,-3 1-28 0,-11-2 20 15,-1 3-10-15,-6 1-9 16,-1-1 14-16,-2 1-3 16,0 1 1-16,-2 0 2 15,-1-1-19-15,0-1 21 16,0 1-2-16,0 1-18 15,0-2 5-15,0 0-7 16,3-1-1-16,1-2-1 16,-1-2-198-16,0-6-351 15</inkml:trace>
  <inkml:trace contextRef="#ctx0" brushRef="#br0" timeOffset="22831.2516">8613 8574 463 0,'0'0'196'0,"0"0"-185"16,0 0-11-16,0 0-20 0,0 0 18 15,0 0 2-15,0 0 0 16,21 24 18-16,9-16-6 15,7-2 14-15,12-3 18 16,10-3-13-16,12 0 2 16,4 0-19-16,11 0-5 15,-1 0-2-15,1-3-6 16,-1-3-1-16,-7 3 1 16,-7-2 7-16,-11 1-8 15,-12 3 0-15,-11 1 0 0,-11 0 0 16,-13 0 4-1,-7 0-4-15,-6 0 5 16,0 0 12-16,0 0 100 0,0 0-52 16,0 0-22-16,0 0 11 15,0 0-38-15,0 0 3 16,0 0-19-16,0 0-2 16,6 0 0-16,0 0-91 15,10 0-21-15,-4 0-131 16</inkml:trace>
  <inkml:trace contextRef="#ctx0" brushRef="#br0" timeOffset="24160.4407">13284 8639 347 0,'0'0'201'0,"0"0"-173"16,0 0-11-16,0 0-9 16,0 0 22-16,0 0 6 15,-3 0-10-15,3 4-22 16,8 0 5-16,7 1-3 16,3 2 45-16,9-5-3 15,2 2-4-15,7-1 28 16,6-2-52-16,3 1 18 15,7 1-25-15,3-1-10 16,3 0 9-16,3-1-5 16,2 2-7-16,4-2 0 15,-3-1 2-15,-1 0-2 16,-8 0 0-16,-6 0 4 16,-6 0-18-16,-2 0 22 0,-8-5-8 15,-2 0 0-15,-12 1 4 16,-7 1-10-16,-6 2 6 15,-3 1 0-15,-3-1-6 16,2 1 6-16,-1 0 0 16,-1 0-3-16,2 0-39 15,1 1-63-15,-3 2-82 16</inkml:trace>
  <inkml:trace contextRef="#ctx0" brushRef="#br0" timeOffset="28817.451">21439 8643 466 0,'0'0'108'15,"0"0"-107"-15,0 0 19 16,0 0-12-16,0 0 25 0,0 0 9 16,0 0-41-1,15 1 24-15,5-1 12 0,4 0-18 16,6 0 6-16,0 0-6 16,4 0-9-16,7 0-4 15,3-2 7-15,7-4-7 16,9-1-6-16,4 0 0 15,4 0 1-15,0 1-1 16,-3 1 0-16,-1 2-6 16,-4 1 20-16,-2 1-15 15,-1-1 1-15,-4 2 0 16,-1-2-2-16,-6 1 2 16,-6-2 0-16,-6 1-3 15,-4-1 16-15,-6 0-13 16,-6 2 0-16,-3-1 16 0,-5 0 15 15,0 2-26-15,-5-1 7 16,0 1-7-16,-1 0 1 16,-1 0-1-16,-1-1-4 15,-1 1 0-15,2 0-2 16,-3 0-3-16,1 0-53 16,2 0-130-16,-3 0-192 15</inkml:trace>
  <inkml:trace contextRef="#ctx0" brushRef="#br0" timeOffset="40512.6355">5882 10176 868 0,'0'0'96'0,"0"0"-62"16,0 0 22-16,0 0 46 16,0 0-32-16,0 0-33 15,0 0-34-15,0 0-1 16,49-32-1-16,-27 25-1 15,4 2 0-15,-4 5-21 0,-1 0-106 16,-6 0-131-16,-8 0-163 16</inkml:trace>
  <inkml:trace contextRef="#ctx0" brushRef="#br0" timeOffset="40731.4006">5946 10335 538 0,'0'0'257'16,"0"0"-235"-16,0 0 31 16,0 0 104-16,0 0-47 15,0 0-59-15,18-7-40 16,4-2-4-16,-1 1-10 16,3 4 3-16,1-1-8 15,0 4-101-15,-5 1-192 0,-4 0-375 16</inkml:trace>
  <inkml:trace contextRef="#ctx0" brushRef="#br0" timeOffset="48497.7436">6454 9900 629 0,'0'0'179'0,"0"0"-166"16,0 0-7-16,0 0 29 16,0 0 14-16,0 0-49 15,0 0 19-15,11 32 32 16,-11-16 18-16,4 1-21 16,-1 3 1-16,-1-1-6 15,-1 3-18-15,0-3-9 16,1 0 7-16,0-1-21 15,-1-4 12-15,1-1-5 16,-1-4-5-16,1-2-1 16,-1-3-3-16,-1-3 0 15,0-1 0-15,0 0 7 16,0 0-5-16,0 0 16 0,0 0 22 16,0-3 15-16,0-12-43 15,0-4-5-15,-6-3-4 16,0-1-3-1,0-1 0-15,-1 0 0 0,2 2 5 16,3 0-10-16,1 2 1 16,1 3 4-16,0 1-4 15,0 1-6-15,0 2 3 16,0 2 7-16,5 1-9 16,5 0 4-16,-3 5 5 15,3 1 0-15,-1 1-1 16,2 3 5-16,-1 0-8 0,-1 0 3 15,4 0-8 1,-6 9 5-16,-1 2-3 0,-4 3 2 16,1 1 4-16,-3 4 1 15,0 0 0-15,0 1 0 16,-10 1 7-16,-1-1-14 16,-1-3 7-16,3-5 0 15,1-2 0-15,4-5 8 16,2-3-9-16,2-2 1 15,0 0-130-15,3 0-101 16,13-12-168-16</inkml:trace>
  <inkml:trace contextRef="#ctx0" brushRef="#br0" timeOffset="48813.5106">6833 9835 760 0,'0'0'53'0,"0"0"6"16,0 0 49-16,0 0-24 16,0 0-65-16,0 0-5 15,-43 24-8-15,29-7 39 16,-2 4 2-16,3 4-17 15,1 0 13-15,4-2-13 0,5 1-19 16,3 1 0-16,0-4-9 16,2-1 8-16,14-3-10 15,5-4 2-15,6-5-9 16,9-7-5-16,-2-1-149 16,-4 0-199-16</inkml:trace>
  <inkml:trace contextRef="#ctx0" brushRef="#br0" timeOffset="49551.1976">7028 9878 613 0,'0'0'136'16,"0"0"-84"-16,0 0 73 16,0 0 9-16,0 0-71 15,0 0-40-15,0 3-15 16,0 6 15-16,0 6 27 16,0 2-21-16,0 0-10 15,0 4 3-15,2-1-4 16,3 0-1-16,-1 0-7 0,2-2-1 15,-3 0 6-15,3-6-9 16,-2-1-5-16,-1-4 5 16,-1-1-6-16,-2-3 1 15,0-3 2-15,3 0-2 16,-3 0 4-16,0 0-3 16,0-3 7-16,0-12 14 15,0-5-20-15,0 0 2 16,0-3-3-16,0-4 0 15,-6 2-3-15,1-1 2 16,-2 1-1-16,5 3 6 16,2 1-6-16,0 0 0 15,0 6-3-15,0 1-8 0,0 4 5 16,0 3 3 0,2 2 1-16,2-2 2 0,1 3 0 15,-1-1 1-15,4 1 1 16,-1 2 3-16,2 2-5 15,0 0 0-15,-1 0-5 16,2 0-3-16,1 5 13 16,-4 2-9-16,3 6 4 15,-2 1-3-15,1 1 3 16,3 1-2-16,-3 4 5 16,0-3 1-16,1 2-3 15,-1-2 4-15,0 2-3 16,-1-4 3-16,-2 1-5 15,1-2 0-15,-4-1 8 0,3-1-19 16,-3-1 23-16,-3-2-16 16,3-1 4-16,-3-2-9 15,0-6-22-15,0 0-101 16,0 0-86-16,-3 0-130 16</inkml:trace>
  <inkml:trace contextRef="#ctx0" brushRef="#br0" timeOffset="49726.936">7057 9978 653 0,'0'0'140'0,"0"0"-74"0,0 0-4 16,0 0 22-16,0 0-67 15,0 0-17-15,97-51-68 16,-73 41-148-16,-8 0-471 15</inkml:trace>
  <inkml:trace contextRef="#ctx0" brushRef="#br0" timeOffset="50431.7499">7421 9789 690 0,'0'0'154'0,"0"0"-147"0,0 0 5 15,0 0 106-15,0 0-27 16,0 0-44-16,0 55-1 15,1-35-16-15,5-1-3 16,2 3-3-16,1 0 13 16,-2-1-4-16,2-1-14 15,0-2-4-15,-3-4 11 0,-3-3-19 16,3-2 3 0,-4-5-10-16,-1-2 5 0,-1-2-4 15,0 0-1-15,0 0 1 16,0 0 7-16,0 0 3 15,0-17-5-15,-3-5-2 16,-8-3 1-16,0-1-3 16,-1-2-2-16,1 1-1 15,0 2-3-15,6 1 3 16,3 2-4-16,2 3 1 16,0 2-18-16,0 3 13 15,5 1-15-15,4 4-2 16,3 0 12-16,-2 6 10 15,2 1 4-15,0 2-1 0,2 0 1 16,-1 0 0-16,-3 0-1 16,1 2-2-16,1 4 3 15,-2 5 0-15,3-1 5 16,0 4-4-16,-3 2 8 16,2 2 5-16,0 2 6 15,-6 1-4-15,4 1-4 16,-2-3-6-16,-2 3-2 15,1-5 15-15,-1 0-16 16,-5 0 0-16,2-5-3 16,-2-3 1-16,3-1-1 15,2-4 0-15,0-4-59 16,3 0-112-16,0-9-234 16</inkml:trace>
  <inkml:trace contextRef="#ctx0" brushRef="#br0" timeOffset="51120.4547">7830 9699 837 0,'0'0'99'15,"0"0"-62"-15,0 0 45 16,0 0-7-16,0 0-7 0,0 0-32 15,13 50-3 1,-5-30-10-16,1 4 7 0,-2-2 11 16,0 1-37-16,-1 0 17 15,0-3 2-15,-1-3-15 16,2-1 5-16,-2-3-1 16,-1-4-12-16,-2-1 3 15,-1-4-2-15,-1-1 2 16,0-3-3-16,0 0 6 15,0 0-3-15,0-1-1 16,0-10 5-16,-6-4-4 16,-3-3-3-16,-1-3 0 15,-1-3 1-15,2 1 1 16,1 0-4-16,0-3-3 16,8 4 1-16,0 1-5 0,0 1-5 15,0 1 9-15,2 2 1 16,8 3-12-16,2 3 14 15,-4 3-5-15,2 4 3 16,0 2-3-16,-1 2 7 16,-1 0 0-16,-1 0-3 15,-3 9-9-15,1 5 12 16,-5 3-4-16,0 3 6 16,0 0-2-16,0-4 3 15,0-1-2-15,0-5-2 16,6 0 5-16,5-6-3 15,5 1-1-15,0-2-3 0,4 0 3 16,-3 0 0-16,-3 0-2 16,-1 2-8-16,-8 4 6 15,-2 1-9-15,-3 5 13 16,0 4-6-16,-9 1 6 16,-8-1 4-16,1-2-2 15,3-2 1-15,2-3 1 16,8-6-4-16,3-6 0 15,0 0-71-15,3-14-180 16,15-11-342-16</inkml:trace>
  <inkml:trace contextRef="#ctx0" brushRef="#br0" timeOffset="51383.9784">8134 9631 753 0,'0'0'130'16,"0"0"-45"-16,0 0 49 16,0 0-40-16,0 0-48 15,0 0-19-15,51 15-21 16,-35 2 5-16,-1 5-4 16,-2 0 2-16,-5 3 3 15,-4 3-6-15,-4-3 0 16,0 0-4-16,0 0 2 0,-8-2-2 15,-6 0-2 1,0-4-45-16,-6 0-86 0,-7-6-202 16</inkml:trace>
  <inkml:trace contextRef="#ctx0" brushRef="#br0" timeOffset="52110.4978">6727 10386 467 0,'0'0'176'15,"0"0"-152"-15,0 0 34 16,0 0 95-16,0 0-57 16,0 0-58-16,-4 0-22 15,4 0-4-15,12 0 64 16,6 0-15-16,4 0-31 15,6-9 10-15,8-1-18 16,6-2 3-16,10-5-9 16,6-3-13-16,8-1 5 15,5-4-8-15,7 2-3 16,1-4 3-16,5 0 2 16,5-3 4-16,3 0-12 15,0 1 11-15,-4-1-5 0,-11 4 0 16,-8 2 4-16,-8 7-11 15,-9 0 7-15,-7 3 0 16,-5 3-3-16,-4 0 5 16,-5 3-2-16,-7 1 0 15,-3 2 5-15,-4-1-10 16,-3 1 5-16,-3 2 0 16,-4 0 0-16,-1 1 7 15,-3 0-13-15,0 1 6 16,-1-1-41-16,1 2-71 15,-3 0-101-15,0 0-204 16</inkml:trace>
  <inkml:trace contextRef="#ctx0" brushRef="#br0" timeOffset="54547.4471">7233 10553 503 0,'0'0'72'0,"0"0"-2"16,0 0 31-16,0 0 63 15,0 0-89-15,0 0-48 16,0-11 37-16,0 11-28 16,0 0-26-16,0 0-1 15,0 0-6-15,0 9 3 16,0 5 46-16,4 3-14 16,2 3-12-16,2 2 0 15,0 1 3-15,0-2-15 0,0 0-3 16,-1-3 11-16,0-4-12 15,-2-3-10-15,-2-2 2 16,-1-4-2-16,1-4 6 16,-3 1-1-16,0-2-5 15,0 0 0-15,0 0 17 16,0-9-15-16,-3-7 1 16,-5-2-3-16,-4-2 0 15,2-1-2-15,-2-4 3 16,-2 2-1-16,4-1 1 0,1-1-1 15,6 3-3 1,3 2-16-16,0 4-8 0,0-1 25 16,7 5-36-16,2 3 38 15,2 4 0-15,2 5 0 16,-1 0-7-16,0 0 7 16,0 13-13-16,-1 4 13 15,-4 5-3-15,0 2 3 16,-4 3 0-16,-3-1 0 15,0-3 0-15,0-3 0 16,0-5-4-16,0-4 4 16,0-4 0-16,0-5-21 15,0-2-106-15,0-3-131 16,0-17-473-16</inkml:trace>
  <inkml:trace contextRef="#ctx0" brushRef="#br0" timeOffset="54804.8726">7493 10372 724 0,'0'0'29'0,"0"0"-29"15,0 0 93-15,0 0 36 16,-32 75-80-16,28-49-3 15,1 3 15-15,3-3-23 0,0-3 1 16,0 2-26-16,3-7-6 16,10-1-2-16,-1-5 0 15,9-7-10-15,0-5-15 16,4 0-139-16,-1-5-127 16</inkml:trace>
  <inkml:trace contextRef="#ctx0" brushRef="#br0" timeOffset="55334.2875">7688 10419 592 0,'0'0'289'0,"0"0"-231"0,0 0 15 16,0 0 9-16,0 0-10 15,0 0-48-15,-9 51 6 16,18-29-22-16,0-3 10 15,1 4 15-15,2-2-31 16,-3-3 15-16,-1 1 4 16,-1-4-17-16,-4-3 16 15,1-3-15-15,-3-5-3 16,1-1-3-16,-2-3 6 16,0 0 2-16,0 0 0 15,0-7 0-15,0-9-8 16,-6-4 1-16,-4-4 0 0,0-5 7 15,1 0-7-15,-2-3 4 16,4 3-4-16,1 3 7 16,4 6-13-16,2 6 6 15,0 2-1-15,0 4-6 16,0-1 5-16,8 2 2 16,5 0 0-16,-1 1-3 15,0 5 3-15,1 0 0 16,1 1-1-16,-1 0 0 15,1 0-3-15,-5 8 2 16,4 4 2-16,-5 6-8 16,1 0 8-16,-2 2 0 15,-3-1 1-15,-2 1-2 0,1 1 3 16,-2-3-2 0,1-2 0-16,-2-2-6 0,0-5-47 15,0-1-87-15,0-4-203 16</inkml:trace>
  <inkml:trace contextRef="#ctx0" brushRef="#br0" timeOffset="55517.6335">7770 10542 869 0,'0'0'123'0,"0"0"-89"15,0 0 40-15,0 0-5 0,0 0-64 16,0 0-5-16,79-47-156 16,-60 35-147-16</inkml:trace>
  <inkml:trace contextRef="#ctx0" brushRef="#br0" timeOffset="55815.0177">7935 10288 809 0,'0'0'96'16,"0"0"-42"-16,0 0 72 0,0 0-41 16,0 0-48-16,0 0-23 15,99 17 11-15,-83-1-14 16,-1 3-1-16,-3 1 5 15,-7 6 2-15,1 1 19 16,-6 0-20-16,0 2-15 16,0-5 3-16,-8-2-4 15,-1-2 0-15,-3-4-2 16,2-4-110-16,-5-5-173 16,7-7-322-16</inkml:trace>
  <inkml:trace contextRef="#ctx0" brushRef="#br0" timeOffset="56365.3824">8762 10004 562 0,'0'0'188'0,"0"0"-96"0,0 0 8 16,0 0 20-16,0 0-22 16,0 0-82-16,39-21-14 15,-15 18 18-15,1-2-19 16,0 2-2-16,-3 1-83 15,-2 2-175-15,-8 0-251 16</inkml:trace>
  <inkml:trace contextRef="#ctx0" brushRef="#br0" timeOffset="56530.6804">8900 10147 339 0,'0'0'407'0,"0"0"-365"16,0 0 100-16,0 0 4 15,0 0-69-15,0 0-68 16,96-38-9-16,-68 27-10 16,-3 0-185-16,-5 6-230 15</inkml:trace>
  <inkml:trace contextRef="#ctx0" brushRef="#br0" timeOffset="59117.6595">10346 10004 599 0,'0'0'381'0,"0"0"-354"15,0 0-1-15,0 0 101 16,0 0 6-16,0 0-54 15,4-15-68-15,5 1 7 16,-4 1-16-16,-1 2-1 16,-2 2 10-16,-2 3-11 15,0 6 0-15,0 0-1 16,0 0-9-16,0 0 9 16,0 0-5-16,0 6 6 0,-5 3 2 15,1 1-2-15,4-6-39 16,0-1-61-16,3-3-63 15,10 0-153-15,5-4-398 16</inkml:trace>
  <inkml:trace contextRef="#ctx0" brushRef="#br0" timeOffset="59548.8933">10737 9793 739 0,'0'0'169'0,"0"0"-144"16,0 0 52-16,0 0 24 15,0 0-34-15,0 0-28 16,0-30-24-16,-2 30-14 16,-8 0 5-16,-8 6-6 15,-4 10 2-15,2 0 10 16,-1 1-9-16,9 0 12 15,4-8-7-15,3 2 3 16,5-5-7-16,0 1-4 16,1-1 0-16,19-2 8 15,2-1-7-15,5 2-1 16,-4 1 0-16,0 2 7 0,-5 3-16 16,-4 3 9-16,-7 2 0 15,-3 3-2-15,-4 1 9 16,0 0-7-16,-4 0 0 15,-10 0 7-15,2 0 12 16,-2-6-18-16,5-2 12 16,3-9-10-16,-1-2 2 15,7-1-10-15,0-1-12 16,0-19-208-16,7-6-461 16</inkml:trace>
  <inkml:trace contextRef="#ctx0" brushRef="#br0" timeOffset="60299.2972">10588 9822 304 0,'0'0'484'0,"0"0"-363"0,0 0-50 16,0 0 76-1,0 0-37-15,0 0-61 0,46-55 5 16,-33 53-37-16,5 2-2 16,-4 0 6-16,3 0-17 15,-2 7-5-15,0 10 1 16,-4 0-3-16,-4 9-6 16,-3-2 18-16,-4 5-9 15,0-2 0-15,-2 3 3 16,-12-4-3-16,-2-4 0 15,1-3 1-15,1-7 2 16,4-5 1-16,4-2-4 16,3-5 9-16,3 0 0 15,0 0-5-15,0-5-4 16,0-4-4-16,11-1-4 0,5 1 12 16,1 3-4-16,5 2 2 15,-3 4 8-15,4 0-9 16,-1 0 6-16,0 9-3 15,0 6 3-15,-3-3-3 16,-2 2-4-16,-3 2 2 16,1-5-2-16,-3-4-1 15,1-5-5-15,2-2-125 16,1-5-136-16,1-15-466 16</inkml:trace>
  <inkml:trace contextRef="#ctx0" brushRef="#br0" timeOffset="60683.6629">11148 9740 734 0,'0'0'181'15,"0"0"-117"-15,0 0 53 16,0 0-27-16,0 0-24 15,-86 39-50-15,81-29 8 16,2 1-1-16,3 0-21 16,0 0 14-16,2-1-12 15,11 0-3-15,7 0 17 16,-1-1-15-16,2 1-2 16,-2 0 6-16,-4 3-7 0,-4 1 0 15,-2 2-2-15,-8 2 1 16,-1 4 0-16,0 0 2 15,-13 3 20-15,-4-5 39 16,0-1-55-16,1-5 6 16,5-6-8-16,3-5-3 15,2-3 0-15,4 0-5 16,2-10-81-16,0-10-211 16,4-6-359-16</inkml:trace>
  <inkml:trace contextRef="#ctx0" brushRef="#br0" timeOffset="61131.4829">11821 9697 635 0,'0'0'113'16,"0"0"5"-16,0 0 13 0,0 0-9 16,0 0-37-16,0 0-28 15,-70 43 4-15,45-23-21 16,-1 6-7-16,-4 3 4 15,-4 3-23-15,-7 2 18 16,0 4-10-16,-9 5-9 16,1-2 4-16,2-1 1 15,4-1-14-15,13-6-3 16,6-1 4-16,7-3-5 16,4-9 0-16,6-3 3 15,2-4-11-15,3-6 5 16,2-3-8-16,0-4-26 0,0 0-41 15,0 0-54 1,2 0-39-16,6-13-182 0</inkml:trace>
  <inkml:trace contextRef="#ctx0" brushRef="#br0" timeOffset="62466.5998">11766 10026 499 0,'0'0'218'0,"0"0"-141"0,0 0 36 16,0 0 39-16,0 0-33 16,0 0-81-16,-11 14 12 15,11-14-15-15,0 0-7 16,0 0 8-16,0 0-16 16,0 0 11-16,0 0 17 15,0 0-32-15,0 0-1 16,0 0-7-16,0 0-7 15,0 0-2-15,0 0 1 16,0 0 0-16,0 0 0 16,-1 0 6-16,-9 7-5 15,1 0-1-15,0-4 1 16,7 2-7-16,0-3-10 0,2-2-25 16,0 1-23-16,0-1-82 15,9 0-100-15,6 0-333 16</inkml:trace>
  <inkml:trace contextRef="#ctx0" brushRef="#br0" timeOffset="62902.7296">11992 9931 863 0,'0'0'76'0,"0"0"16"0,0 0 24 16,0 0-37-16,0 0-39 16,0 0-31-16,-16 3-3 15,-3 8 1-15,5 2-1 16,0-1 17-16,5 0 11 16,4-2-30-16,5-2 10 15,0 1-2-15,0-1-4 16,8-1 6-16,8 2 1 15,2-2-13-15,1 0 3 16,0 0-4-16,-2 1 7 16,-4 1-8-16,-5 2 5 0,-4 2-7 15,-4 4 2 1,0 1 0-16,0 3 10 16,-10 1-2-16,-5-2 10 0,-2-1 3 15,1-2-17-15,3-5 10 16,1-2-14-16,3-5 4 15,4-4-3-15,-1-1 0 16,2 0-2-16,-2 0-22 16,3-6-90-16,3-6-132 15,0-3-529-15</inkml:trace>
  <inkml:trace contextRef="#ctx0" brushRef="#br0" timeOffset="63758.7432">13258 9907 855 0,'0'0'122'16,"0"0"-66"-16,0 0 37 15,0 0-26-15,0 0-35 16,0 0-27-16,67-14 8 15,-42 11-13-15,-1 3-43 0,-5 0-75 16,-7 0-111-16,-9 8-89 16</inkml:trace>
  <inkml:trace contextRef="#ctx0" brushRef="#br0" timeOffset="63915.8935">13269 10122 36 0,'0'0'551'16,"0"0"-473"-16,0 0 14 15,0 0 96-15,0 0 11 16,0 0-117-16,99 1-36 16,-68-15-33-16,3-2-7 15,4 0-6-15,-2-1-62 0,-1 0-274 16</inkml:trace>
  <inkml:trace contextRef="#ctx0" brushRef="#br0" timeOffset="69859.7696">5871 11467 576 0,'0'0'119'0,"0"0"-31"0,0 0 8 16,0 0 53-16,0 0-30 15,0 0-79-15,0 0-16 16,0 0-23-16,-3-4 13 16,8-1-12-16,5 1-2 15,1 3-1-15,0 1-86 16,0 0-132-16,-4 0-64 15,-2 7-229-15</inkml:trace>
  <inkml:trace contextRef="#ctx0" brushRef="#br0" timeOffset="70080.6794">5885 11635 379 0,'0'0'73'16,"0"0"-14"-16,0 0-11 15,0 0 63-15,0 0-9 16,0 0-48-16,22 11 20 16,-7-11-37-16,-2 0-29 15,1 0-6-15,1-4-2 16,-2 1-65-16,2 1-83 16,-6 0-229-16</inkml:trace>
  <inkml:trace contextRef="#ctx0" brushRef="#br0" timeOffset="73086.4007">6624 11354 635 0,'0'0'245'15,"0"0"-186"-15,0 0-38 16,0 0 20-16,0 0 40 16,0 0-67-16,0 0-7 15,0 22 25-15,0-6-30 16,2 3 33-16,5 4-1 15,-1 1-15-15,0 1 0 0,0-1 1 16,2-1-5-16,-4-6-3 16,-1-4-3-16,-1-5-9 15,-1-4 0-15,1-4 2 16,-2 0 3-16,0 0-5 16,0 0 21-16,0-3 32 15,0-13-51-15,-2-7 20 16,-4-3-22-16,0 0-1 15,-5-2-5-15,7 0 5 16,0 2 1-16,1 2 0 16,3 4-3-16,0 5-9 15,1 2-5-15,9 4 8 0,3 4 7 16,-1 2-13-16,2 0 15 16,0 3 0-16,1 0-4 15,-2 0 1-15,-2 10 3 16,1 3-5-16,-6 1-6 15,-2 0 10-15,-2 3 1 16,-2-1-4-16,0 1 11 16,0 0-7-16,-3-3 0 15,-5 3 3-15,-1-3-11 16,5-5 18-16,1-2-10 16,3-4 0-16,0-2-55 15,0-1-66-15,3 0-226 16,12-14-254-16</inkml:trace>
  <inkml:trace contextRef="#ctx0" brushRef="#br0" timeOffset="73397.7154">7057 11330 775 0,'0'0'109'16,"0"0"-100"-16,0 0 70 16,0 0 30-16,0 0-73 0,0 0 8 15,-29 26-18 1,19-11 9-16,-1 2 22 0,4 0-40 16,3 3 0-16,-1 0 9 15,2 2-21-15,3 0 4 16,0 0-2-16,0 0-7 15,8-4 0-15,7-4 0 16,4-6-60-16,8-5-66 16,1-3-118-16,-1 0-199 15</inkml:trace>
  <inkml:trace contextRef="#ctx0" brushRef="#br0" timeOffset="74068.9137">7354 11350 711 0,'0'0'132'16,"0"0"-114"-16,0 0 70 15,0 0 29-15,0 0-50 16,0 0-32-16,-2 17-19 16,-1-5 24-16,2 5-21 15,-5 1 7-15,6 1 9 16,0 4-23-16,0 1-3 0,0 2 19 16,0-2-26-16,0-3 17 15,0-5-19-15,0-4 0 16,0-2 8-16,0-7-3 15,0-2-5-15,0-1 0 16,0 0 20-16,0 0-25 16,0-3 5-16,0-14 0 15,0-5 12-15,0-6-5 16,0-2-7-16,0 0 0 16,0-2-15-16,0 4 12 15,0 4-10-15,0 4 4 16,0 3 2-16,0 5 11 0,9 1-4 15,-3 5 0 1,-2 1-3-16,1 2 3 0,1 2-1 16,1 0 0-16,0 1-7 15,3 0 16-15,-1 0-5 16,2 0-3-16,0 0 1 16,-2 0-1-16,3 8 1 15,-3 2 4-15,-2 1 5 16,2 1-9-16,-3 3 8 15,-3-1 0-15,2 1-1 16,-4 2-5-16,0-3-3 16,-1 2 0-16,2 0 1 0,0-3 0 15,-1 1-1 1,-1-3 0-16,0 0-66 0,0-7-47 16,0 1-177-16,0-5-132 15</inkml:trace>
  <inkml:trace contextRef="#ctx0" brushRef="#br0" timeOffset="74237.2002">7406 11486 610 0,'0'0'215'0,"0"0"-112"16,0 0-35-16,0 0 1 15,0 0-54-15,0 0-13 16,39-28-4-16,-21 21-65 15,1 0-188-15,-1-3-315 0</inkml:trace>
  <inkml:trace contextRef="#ctx0" brushRef="#br0" timeOffset="75233.4117">7783 11315 562 0,'0'0'147'0,"0"0"-103"16,0 0 42-16,0 0 6 15,0 0 1-15,0 0-52 16,-6 29 10-16,6-15-4 15,0 3-5-15,0 1-3 16,0 4-12-16,0-1-7 16,2 3 16-16,0-4-33 15,2-3 18-15,-1 0-21 16,-2-5 7-16,1-4-4 0,-2-5-3 16,0-1 1-16,0-2 11 15,0 0-10-15,0 0 2 16,0-13 1-16,0-6 14 15,0-1-21-15,-5 0 2 16,-1-2 0-16,0-1-11 16,-1 2 11-16,3 1-4 15,2 3 4-15,-1 3-14 16,3-1 13-16,0-1-10 16,0 5-15-16,0 0 23 15,8 3-11-15,0 1 14 16,-2 1 0-16,0 2 0 15,-1 1-7-15,-1 2 8 0,-1 1-1 16,3 0 0-16,0 0 6 16,2 0-3-16,-1 0-3 15,2 4 1-15,0 4 7 16,-1 1-2-16,2-1-3 16,2 2 11-16,-4 1-12 15,2-4 2-15,0 3 11 16,-2-1-9-16,-2 2-3 15,0-2-2-15,2 3 9 16,-2-2 0-16,-1 1-7 0,3 0 8 16,-5 0-11-1,1 1 9-15,-1 0-9 0,-2-2 0 16,1-3 3 0,-2-2-11-16,1-3 10 0,1-2-4 15,-1 0-16-15,1 0-45 16,1 0-37-16,0-6-121 15,3-10-304-15</inkml:trace>
  <inkml:trace contextRef="#ctx0" brushRef="#br0" timeOffset="76184.7824">8119 11255 563 0,'0'0'155'0,"0"0"-144"15,0 0 55-15,0 0 58 16,0 0-84-16,0 0 16 16,9 31-28-16,-6-23 43 15,0 2-41-15,1 1 21 16,0 2-10-16,0 1-12 0,-1 0-15 16,0 2 11-16,-3 0-18 15,4-3 12-15,-1 1-12 16,0-1-7-16,0-2 4 15,0-3 1-15,-2-1-5 16,1-3 1-16,-1-2 3 16,-1-2-8-16,0 0 7 15,0 0-3-15,0 0 9 16,0 0-7-16,0 0 4 16,0-9-5-16,0-3 2 15,0-2-6-15,0-1-5 16,0-2-3-16,-7-1 9 15,1-1-25-15,-1 0 8 0,-3 0 17 16,2-2-7-16,2 3 6 16,0 1 0-16,4 3 0 15,1 2 1-15,-1 5 2 16,2 1 0-16,0 4 0 16,0-2 3-16,0 1 0 15,0-1-3-15,0 1 6 16,5-2-11-16,4 1 5 15,4 2 0-15,-5 0-3 16,4 2 4-16,-2 0-1 0,2 0 0 16,-3 0-1-1,-1 8-3-15,-1 4-1 0,-6 0 5 16,0 5-7 0,-1-3 10-16,0 1-3 0,0 2 0 15,-2-5 2-15,-5 0-2 16,3-4 0-16,4-4 0 15,0-1-4-15,0-1 5 16,0-2-1-16,0 2 0 16,2-2-3-16,7 0 2 15,0 0-3-15,0 0 0 16,-2 3 1-16,-1 1-4 16,-1 4 6-16,-2-1-1 15,-3 0-4-15,0 5 5 16,0 0 0-16,0 1 1 0,0 0 9 15,-8 1-2 1,0-4 7-16,-1-1 6 0,1 0-19 16,2-6 9-16,1-1-10 15,2-2-4-15,0 0 4 16,2-7-93-16,-3-9-139 16,2-2-157-16</inkml:trace>
  <inkml:trace contextRef="#ctx0" brushRef="#br0" timeOffset="76658.4348">8337 11033 472 0,'0'0'222'0,"0"0"-172"16,0 0 35-16,0 0 26 16,0 0-33-16,0 0-21 15,0 14-2-15,1-4 8 16,-1 1-42-16,2 4 1 15,-2-1 7-15,0-1-23 16,0 2-5-16,0-1-1 0,0 0 0 16,0-2-38-1,0 0-157-15,-3-4-187 0</inkml:trace>
  <inkml:trace contextRef="#ctx0" brushRef="#br0" timeOffset="77548.3233">8513 11084 514 0,'0'0'180'0,"0"0"-116"15,0 0 29-15,0 0-5 0,0 0-40 16,0 0 9-16,7 6 24 16,5 4-26-16,0 2-4 15,-1 3-23-15,0 2 10 16,-3 3-16-16,-4 3-22 15,-4 1 18-15,0 3-18 16,0 0 0-16,-4-3-9 16,-8 2-10-16,-9-2-84 15,0-4-110-15,-6-4-198 16</inkml:trace>
  <inkml:trace contextRef="#ctx0" brushRef="#br0" timeOffset="78367.6963">8812 11211 468 0,'0'0'157'15,"0"0"-71"-15,0 0 36 16,0 0-10-16,0 0-33 15,0 0-10-15,-17 27-26 16,5-8 18-16,-5 4-16 0,2 1-29 16,-4 2 16-1,-3 3-11-15,-3 4-10 0,-3 2 17 16,0 3-18-16,-3 4 5 16,-1 2 3-16,-1 1-17 15,-2-1 12-15,2-2-13 16,3-3 1-16,2-5 6 15,7-4-4-15,2-3-3 16,5-5 0-16,1-1 9 16,2-4-15-16,4 0 6 15,-3-3-1-15,5-3-2 16,-1-3 6-16,1 0-6 16,1-1-6-16,-2-1-10 15,0 1-12-15,-1-2-28 16,-1-3-26-16,5 3-38 0,-4-3-33 15,2-2-8 1,2 0-198-16</inkml:trace>
  <inkml:trace contextRef="#ctx0" brushRef="#br0" timeOffset="79167.8417">8704 11716 293 0,'0'0'414'0,"0"0"-394"16,0 0 5-16,0 0 111 16,0 0-15-16,0 0-70 15,-3 44-9-15,3-26 31 16,0 1-38-16,0 3 9 16,0-1-10-16,0 2-23 15,0 0 21-15,1-3-20 16,1-3-5-16,4-1 5 15,-2-5-8-15,-3-6-1 16,1-3-3-16,-2 0 7 16,0-2-7-16,0 0 0 15,0-4 0-15,0-12 6 16,0-2-6-16,0-2-12 16,0-2 9-16,-6-2-15 0,-1-1 8 15,1 3 8-15,0-1-9 16,3 3 5-16,1 1-1 15,2 0 4-15,0 2-5 16,0 3-9-16,9-1 9 16,2 3 6-16,3 2-6 15,2 1 0-15,0 3 12 16,-3 4-4-16,1 0 0 16,-2 2 2-16,-6 0-3 15,1 7 1-15,-7 10-6 16,0 3 1-16,0 4 10 0,-6 0-1 15,-9-1 0 1,-5 2 2-16,4-5-1 0,2-6-5 16,4-2 0-16,7-7-7 15,2-3-91-15,1-2-168 16,0 0-177-16</inkml:trace>
  <inkml:trace contextRef="#ctx0" brushRef="#br0" timeOffset="79464.0022">9026 11613 313 0,'0'0'497'0,"0"0"-397"16,0 0-3-16,0 0 42 15,0 0-66-15,0 0-11 16,-16 31-20-16,11-10-15 16,-1-1 2-16,1 3-9 15,5-4 0-15,0 1-17 16,0-2-2-16,0-3-1 16,11-4-1-16,2-5-20 15,2-6-64-15,3 0-149 16,3-6-239-16</inkml:trace>
  <inkml:trace contextRef="#ctx0" brushRef="#br0" timeOffset="80151.9521">9208 11589 203 0,'0'0'547'0,"0"0"-434"15,0 0-3-15,0 0 62 16,0 0-78-16,0 0-51 0,0-4-24 16,3 20 17-1,0-2 4-15,3 8-40 0,0 0 25 16,1 0-25-16,1 2 8 16,-4-2-4-16,-1-1-4 15,2-1 8-15,-2-5-4 16,1-6 2-16,-3-1-6 15,-1-6 0-15,0 0 3 16,0-2-2-16,0 0-1 16,0 0 0-16,0-10-1 15,0-4-10-15,0-3 4 16,-5-2 5-16,-1-2-13 16,-3 0 12-16,-1-2 0 15,3 1 3-15,1 0-4 16,3 0 6-16,2 1-2 0,1 1 0 15,0 3-3 1,0 1-2-16,0 3 3 0,0 1 2 16,6 2-3-16,0 3 5 15,2 0-2-15,2 4 0 16,0-1 0-16,3 1-5 16,-2 3 5-16,2-2 0 15,-1 0 0-15,1 2 3 16,3 0-3-16,-4 0 0 15,1 0 7-15,-3 9-7 16,-2 0 5-16,4 4 1 16,-3 3 17-16,-2 1-19 0,2 3 12 15,-2-1-9-15,0 0 9 16,-1 1 8-16,-2 2-19 16,1 0 1-16,0-3 10 15,-2 1-13-15,0-3 7 16,-1-5-10-16,-2-2 10 15,0-3-18-15,1-3 8 16,-1-1-28-16,0-3-33 16,0 0-57-16,-4 0-138 15,-12 0-329-15</inkml:trace>
  <inkml:trace contextRef="#ctx0" brushRef="#br0" timeOffset="80327.9963">9312 11726 270 0,'0'0'494'0,"0"0"-325"0,0 0-107 16,0 0 69-16,0 0-54 15,0 0-52-15,63-33-3 16,-42 26-22-16,-4 3-6 16,-3-2-8-16,-2 1-170 15,-2-4-183-15</inkml:trace>
  <inkml:trace contextRef="#ctx0" brushRef="#br0" timeOffset="80630.2635">9530 11455 420 0,'0'0'400'0,"0"0"-301"15,0 0-27-15,0 0 88 16,0 0-70-16,0 0-53 16,24 28 11-16,-12-11-40 15,0 2 18-15,-3-1-22 16,2 3-2-16,-5 1 17 16,-4 2-19-16,0 1 8 15,-2 1-8-15,0 1 13 16,0 1-16-16,-11-2 3 0,-8 1-30 15,-2 0-60-15,-2-3-235 16,-5 3-360-16</inkml:trace>
  <inkml:trace contextRef="#ctx0" brushRef="#br0" timeOffset="105751.2308">20574 16462 362 0,'0'0'123'15,"0"0"-77"-15,0 0 37 0,0 0 41 16,0 0-27-16,0 0-34 15,-57-43 2-15,40 40-8 16,-8-1-23-16,-3 3 7 16,-9 1-19-16,-5 0 1 15,-9 0-6-15,-10 5-17 16,-5 7 10-16,-5 2-10 16,7 2 4-16,-2 2-6 15,0 1 2-15,1 1 0 16,-1 0 0-16,4 1 3 15,-1 2-3-15,5-1 0 16,2 4 0-16,0 0-7 16,5 0 9-16,6 1-2 0,0 0 0 15,7 3 4-15,2 1-6 16,3 0 2-16,5 1 0 16,-1 2 4-16,1 2-4 15,1 1 0-15,0 5 1 16,2 0 6-16,5 1-5 15,0-1-2-15,4-1 0 16,0-3-6-16,3-2 6 16,3 1 0-16,1-3 3 15,2 7-2-15,3-4-2 16,4 3-1-16,0-1 2 16,0-3-10-16,12 1 17 15,5 1-7-15,5-1 1 16,5 4 4-16,0-2 0 0,2-2-5 15,2 2 0-15,1-4-6 16,5-1 10-16,4-1-4 16,11-6 0-16,6 0 0 15,8-5-2-15,8-6 4 16,5-9-2-16,8-2 10 16,5-5-8-16,5 0-2 15,0-6 0-15,0-9 6 16,-4-2-6-16,-1-6 0 15,-2 0 7-15,-6-5-9 16,-3-2 5-16,0-1-3 16,-2-2 0-16,-3-7 2 15,0-2 0-15,-8-2-2 0,-3-4 2 16,-7 0-11-16,-9 0 23 16,-3-1-14-16,-7 1 0 15,-4 1 5-15,-8 4 17 16,-4 0 5-16,-5 1-20 15,-6-1 32-15,-3-3-26 16,0 0-8-16,-9-5-5 16,0 3 7-16,0 5-10 15,-18 2 3-15,-6 4 0 16,-6-2-4-16,-4 1 6 16,-3 1-2-16,1 1 3 15,-3 2 8-15,3 1-11 0,-2 3 0 16,0-2 2-16,-2 2 5 15,-2 3-7-15,-1 0 2 16,-5 5-7-16,-5 5 19 16,-9 1-9-16,-2 6-5 15,-6 0 0-15,-1 4-12 16,3 0 13-16,1 1-1 16,3 2 3-16,9 0 8 15,4 3-11-15,9 0 0 16,7 0-6-16,3 0-9 15,5 0 0-15,4 7-82 16,-1 7-47-16,0-5-221 0</inkml:trace>
  <inkml:trace contextRef="#ctx0" brushRef="#br0" timeOffset="109249.1821">18191 15897 641 0,'0'0'153'0,"0"0"-72"0,0 0-40 16,0 0 17-16,0 0 30 15,0 0-51-15,0 0-37 16,-1 3 0-16,1 25 34 15,0 6-14-15,0 2 3 16,0-2 16-16,0 0-33 16,0-1 21-16,0-3-16 15,0-5-11-15,2 0 11 16,4-8-8-16,-3-2-1 16,-3-6-2-16,3-4 11 15,-3-4-13-15,0-1 2 16,0 0 0-16,0-6 31 0,0-15-30 15,0-3 10-15,0-3-11 16,0-6 4-16,-3-1-6 16,-2-3 2-16,1-1 0 15,2 1-6-15,2-5 6 16,0 3 0-16,0 4 0 16,0 6-2-16,5 5-2 15,5 8 4-15,2 5 0 16,-5 6-10-16,-1 2 10 15,0 3 0-15,2 0-2 16,2 0 13-16,-1 8-16 16,2 7 5-16,-1 5 0 0,-2 5 6 15,4 5 0-15,-2 3 3 16,0-1 3-16,0 1-1 16,-2-4-10-16,0 1-1 15,-2-4 0-15,0-2-2 16,-1 0 2-16,0-7-49 15,1-7-86-15,-4-5-247 16,-2-5-389-16</inkml:trace>
  <inkml:trace contextRef="#ctx0" brushRef="#br0" timeOffset="109421.6071">18239 16043 650 0,'0'0'126'0,"0"0"-8"16,0 0-82-16,0 0-2 16,0 0 26-16,99-34-58 15,-55 34-2-15,7-2-47 16,-2 1-258-16</inkml:trace>
  <inkml:trace contextRef="#ctx0" brushRef="#br0" timeOffset="110730.7626">20289 15687 655 0,'0'0'94'0,"0"0"-13"0,0 0 46 15,0 0-2-15,0 0-122 16,0 0 15-16,-27 21 8 16,24 6-16-16,1 1 27 15,2 6 4-15,0 2-33 16,0 0 21-16,-3 1-15 16,2-5-12-16,-2-4 16 15,0-2-14-15,2-3-1 16,-1-6-1-16,1-1 7 15,-1-6-12-15,0-3 3 0,1-2 0 16,1-5-7-16,0 0 17 16,0 0-10-16,0 0 19 15,-1-9-15-15,-2-7-4 16,-2-2 0-16,-4-6 1 16,3-3-14-16,-1-5 12 15,-1-8-8-15,2-1 6 16,-1 2-22-16,6 1 20 15,1 6-7-15,0 5 3 16,0 2-4-16,4 6 13 16,5 2 0-16,1 1 0 15,5-1 0-15,0 4 0 16,6-4 0-16,0 2-2 16,4 4-5-16,1 1-2 0,0 5 9 15,-3 2-3 1,-1 3-3-16,-4 0 4 0,-2 0 2 15,-4 3 0-15,-4 11-4 16,-5 0 4-16,-3 4 0 16,0 2-4-16,-1 2 10 15,-15 1-6-15,0 2 0 16,-2-4 2-16,0 1-2 16,6-1 0-16,6-5 2 15,6 0-8-15,0-5 8 16,6-3-7-16,11 0 5 15,5-4 0-15,1 2 5 16,2 0-5-16,-6 1 1 16,-4 1-3-16,-7 5 4 0,-5 1-10 15,-3 4 8-15,-3 2 0 16,-15 0 0-16,-3-1 1 16,-5 1-1-16,-2-1 11 15,1 3-6-15,0-2-10 16,4-4-252-16,5-7-451 15</inkml:trace>
  <inkml:trace contextRef="#ctx0" brushRef="#br0" timeOffset="112564.3978">19167 17438 119 0,'0'0'485'15,"0"0"-355"-15,0 0-62 16,0 0 110-16,0 0-84 16,0 0-70-16,0-15 32 15,0 15-16-15,0 0 7 16,0 0-17-16,0 0-21 15,0 0-3-15,0 0-6 16,0 0 6-16,0 0-6 16,0 0 0-16,0 0 4 15,0 0 6-15,0 0-5 16,0 0-5-16,0 0 16 16,0 0-9-16,0-3 2 15,0 2 4-15,0-1-12 0,0 2-2 16,0 0 5-16,0 0 6 15,0 0 4-15,0 0-13 16,0-1 13-16,0-1 1 16,0 1 5-16,0-6-6 15,0-2-12-15,0 3-2 16,0-1 0-16,0 6 2 16,0-3-3-16,0 4 3 15,0 0-2-15,0 0 0 16,0 0-26-16,0 0 24 0,0 1-9 15,0 6 17 1,0 0-6-16,0-2 1 0,0-1 1 16,0-1-2-1,0-3-13-15,0 2-16 0,0-2-27 16,0 0-80-16,8 0-83 16,1-11-446-16</inkml:trace>
  <inkml:trace contextRef="#ctx0" brushRef="#br0" timeOffset="113280.6883">19230 17278 381 0,'0'0'222'15,"0"0"-111"-15,0 0-28 16,0 0 52-16,0 0-69 16,0 0-35-16,3-23-28 15,7 23 6-15,2 0 0 16,-2 0-9-16,0 0 4 16,-2 3-3-16,-2 7-1 15,-3 2 0-15,-1 5 0 0,-2-1-5 16,0 2 5-16,-6-1 3 15,-7-2 0-15,3-4-4 16,3-2 3-16,2-5-4 16,2 0-13-16,2-4-12 15,1 0 27-15,0 0 20 16,0 0-20-16,0 0 10 16,0 0-10-16,4 0 0 15,3 0-4-15,-2 0 4 16,3 0-2-16,-1 0-4 15,-1 0 6-15,0 3 1 16,0 0 0-16,1-1-2 0,6-2-93 16,-3 0-159-1,5-3-272-15</inkml:trace>
  <inkml:trace contextRef="#ctx0" brushRef="#br0" timeOffset="113633.7769">19461 17204 567 0,'0'0'122'0,"0"0"-97"16,0 0 39-16,0 0-8 16,0 0-20-16,0 0-1 0,-70-6-7 15,64 12 13 1,4 0-13-16,2 1-22 0,0-2 17 15,0 0-15-15,5 2 1 16,11-2 7-16,-2 4-8 16,3-5-6-16,-3 2-1 15,-2 5 5-15,-2-2-9 16,-5 4 3-16,-2 1 0 16,-3 2 5-16,0 1 6 15,-9 0 21-15,-7 2-7 16,-1-4-4-16,1-1 5 15,1-1-21-15,-2-4-1 16,4 0-4-16,1-1-51 16,0-5-233-16</inkml:trace>
  <inkml:trace contextRef="#ctx0" brushRef="#br0" timeOffset="116143.3312">18019 17268 639 0,'0'0'67'15,"0"0"-28"-15,0 0 58 0,0 0 35 16,0 0-40-1,0 0-56-15,0 0 20 0,4 25-4 16,6-25 21-16,2-6-37 16,2-4-33-16,-5 1 12 15,-3-1-11-15,-3 1-3 16,-2 1-1-16,-1 6 2 16,0 1-4-16,0 1 2 15,0 0 0-15,-1 0-4 16,-10 0 7-16,3 0-3 15,1 3 3-15,4 0 3 16,3 4-12-16,0-3-70 16,12-4-114-16,9 0-245 15</inkml:trace>
  <inkml:trace contextRef="#ctx0" brushRef="#br0" timeOffset="116547.4113">18220 17142 719 0,'0'0'127'15,"0"0"-46"-15,0 0-41 16,0 0 72-16,0 0-59 16,79-38-41-16,-54 38 1 15,-1 0 4-15,-10 9-15 16,-1 10 0-16,-10 1-2 0,-3 6-1 15,-2-2 1 1,-15 1 0-16,-3-1 8 0,-1-5-5 16,4-4-3-16,6-7 0 15,3-2 0-15,5-3-22 16,3-3 5-16,0 0 13 16,0 0 4-16,2 0-13 15,7-3 20-15,2 3-7 16,2 0 0-16,-3 0 6 15,4 0 9-15,-1 3-15 16,3 6 0-16,-2 1 2 16,1-1-1-16,0-3-2 15,0-2-6-15,1-4-201 16,2 0-237-16</inkml:trace>
  <inkml:trace contextRef="#ctx0" brushRef="#br0" timeOffset="116897.2911">18569 17009 671 0,'0'0'100'16,"0"0"-27"-16,0 0 12 15,0 0 24-15,-85-5-30 0,71 15-58 16,7-1 7-1,7 2-17-15,0 0-8 0,4 4 13 16,15-1-15-16,4 1 2 16,6 0 3-16,-2-1-5 15,-1 1 7-15,-4 4-8 16,-6-2 0-16,-9 1-2 16,-5 2 5-16,-2 0-2 15,-5 2-1-15,-13-3 4 16,-4-2 3-16,0-3-5 15,2-2-1-15,-2 1-2 16,1-4-7-16,0 1-183 16,0-9-373-16</inkml:trace>
  <inkml:trace contextRef="#ctx0" brushRef="#br0" timeOffset="118664.5418">20162 17227 656 0,'0'0'197'15,"0"0"-109"-15,0 0 6 0,0 0 14 16,0 0-14-16,0 0-74 15,-10 0-2-15,10 0-14 16,0 0-1-16,0 0 13 16,4 0-16-16,3-3 1 15,-2 1-2-15,-2-1 6 16,-2 1-3-16,-1-3 5 16,0 5-2-16,0 0-7 15,0-2 2-15,0 2-6 16,0 0 3-16,0 0 3 0,-7 0 0 15,1 2-1 1,0 1 13-16,6 0-20 0,0 0 8 16,0 0-28-16,10-3-110 15,9 0-188-15,4 0-356 16</inkml:trace>
  <inkml:trace contextRef="#ctx0" brushRef="#br0" timeOffset="119151.4406">20380 16987 717 0,'0'0'155'0,"0"0"-53"15,0 0-23-15,0 0 28 16,0 0-58-16,0 0-31 16,62-56 6-16,-48 56-18 15,-4 0-1-15,-1 10-7 16,-4 7 9-16,-5 3-10 16,0 3 3-16,0 0-4 15,-9 5 4-15,-9-3 3 16,-2 1-1-16,4-6-2 15,4-10 6-15,3-1-6 0,8-9 0 16,-1 1-4-16,2-1 3 16,0 0 2-16,0 0 3 15,2-6-4-15,9 1 2 16,2-1-12-16,1 5 8 16,1 1 2-16,3 0 5 15,-4 0-3-15,3 7 3 16,-4 3 3-16,0 2-1 15,-3 0-7-15,1-2 0 16,1 1 1-16,-2-3-15 16,1-1-9-16,2-4-108 15,1-3-226-15</inkml:trace>
  <inkml:trace contextRef="#ctx0" brushRef="#br0" timeOffset="119533.3089">20848 16886 734 0,'0'0'122'0,"0"0"-68"16,0 0 20-16,0 0 31 0,0 0-61 15,-88 8-17-15,79 5-1 16,6 0-23-16,3 1 18 16,0 0-6-16,0 2-7 15,9-2-9-15,6 2 1 16,-1-1 0-16,2 0 6 16,-4 4-6-16,-2-3 0 15,-2 2 5-15,-2-2 0 16,-6-1-10-16,0 0 4 15,0-1 1-15,-8-2-1 16,-7 1 7-16,2-1-6 16,-3-2 0-16,0 1-6 15,0-4-103-15,0-4-345 16</inkml:trace>
  <inkml:trace contextRef="#ctx0" brushRef="#br0" timeOffset="126530.1302">17446 15570 384 0,'0'0'16'0,"0"0"57"16,0 0-72-16,0 0 53 15,0 0 29-15,0 0-44 16,0 0-5-16,-17 1-33 16,34-1 0-16,5 0 23 15,5 0-18-15,6 0 5 16,4 0-9-16,9 0 13 16,5 0-11-16,6-4 2 15,4-4 0-15,2 2 6 0,2-2-9 16,7 2-3-16,7 0 1 15,6-1 8-15,7 0-9 16,6 1 0-16,4 1 2 16,0 1-8-16,2 0 6 15,-4 2 0-15,0-1 7 16,0 2-7-16,-2 1 0 16,-3 0-2-16,-2-2 3 15,1 0-7-15,0-1 6 16,2-1 0-16,-4-2-1 15,-1-1-10-15,-1 4 3 16,-4-3 5-16,-2 3-8 0,-7-2 10 16,2 2-21-16,-1 0 22 15,-4 0-3-15,1 0 4 16,-4-1-1-16,0 3 0 16,2-2-7-16,-2 0-2 15,3 2-33-15,-3-1 20 16,-1 1 22-16,2 1-8 15,1 0 3-15,0 0-1 16,-3 0-17-16,-1 0 15 16,-5 0-12-16,-5 0 2 15,-1 0 12-15,-1 0-2 16,-4 3 8-16,-3 0-6 0,-2-1-2 16,-6 1 7-16,-8 1-12 15,-3-1 4 1,-5 0 4-16,-9 3 0 0,0-1 5 15,-8 2 1-15,-2 5 0 16,-5-2-1-16,-2 3 4 16,0 3-2-16,0 4-4 15,0 3 8-15,3 2-6 16,3 2 11-16,0 5-6 16,3 3 6-16,1 2-1 15,-1 10-8-15,0 4 16 16,1 6 0-16,-4 7-3 15,-2 4 11-15,-1 0-16 16,0 7 4-16,0 6-13 0,4 1 4 16,0 0-3-16,2 0 3 15,-1-3-4-15,1 1-1 16,-4-1 7-16,-1 0-7 16,-3 4 5-16,1-2-1 15,-2-1 0-15,0-5 3 16,0-7-7-16,0-3 0 15,0 1 6-15,-3-4-8 16,-1-1 2-16,3-5 0 16,1-2-2-16,0-4 9 15,0 0-2-15,0-3-5 16,0-1 6-16,0-5-10 16,0 0 4-16,-4-1-2 15,-2-3 2-15,0 0 0 0,0-1 4 16,-2 0-4-16,-2 0 2 15,3-3-2-15,-1 1 0 16,0-6 2-16,1-4-4 16,0-3 2-16,-1-5 0 15,1-2 0-15,-4-2 1 16,1-1-2-16,-4-5 1 16,1 1 0-16,-2-3 2 15,-1-2 0-15,1 0-2 16,-3-1 0-16,0-1-22 15,-3 0 22-15,-4 0-9 16,-5 0-21-16,-12 3-22 0,-6 2-26 16,-10 3-14-16,-7 1-4 15,-3 2-80-15</inkml:trace>
  <inkml:trace contextRef="#ctx0" brushRef="#br0" timeOffset="127633.3438">20241 18410 277 0,'-103'0'108'0,"-3"0"-11"15,2 0-64-15,1 0 7 16,-5 0 6-16,-3 0 8 0,0 0 6 16,-5 0-34-1,0 0 11-15,-8 0-7 16,-2 0-13-16,-2 0 6 0,-4-3-3 15,6-3 0-15,5 0 11 16,4 2-12-16,2-2 7 16,6 2-8-16,2 4-15 15,0 0 19-15,2 0-13 16,3 0-7-16,5 0 33 16,9 5-24-16,9 0-6 15,12 1 6-15,4-2-7 16,5-3-2-16,6 0-2 15,7-1 0-15,8 0 1 0,7 0 6 16,8 0-2 0,3-6-5-16,3-5 3 0,5-3-3 15,2-3 0-15,3-3 0 16,1-4-4-16,2-2 17 16,1-2-13-16,1-3 0 15,1-3 5-15,-2-2-12 16,0-3 7-16,-2 3 0 15,2-5 8-15,-1-2-8 16,-1 2 0-16,3 0 2 16,0-8 4-16,1-2-11 15,0-5 5-15,0-5 0 16,0-3 9-16,2-6-6 16,9-1 5-16,3 1 3 0,-2-3-2 15,-1 10-7-15,-2 0-2 16,-4 8 4-16,-5 1-1 15,0-4-1-15,0-5-2 16,-3-1 2-16,-8 3 9 16,0 3-11-16,-1 2 0 15,2 0 0-15,0 1-4 16,5 1 5-16,4 1-1 16,1 2 0-16,0 3 6 15,0 4-6-15,3 5 0 16,6 1 2-16,-2 4 0 15,0 5-1-15,-4-5-1 16,-2 4 0-16,-1-3 13 0,0 0-13 16,0 0 0-16,0-2-5 15,0 1-1-15,0-2 8 16,0 0-2-16,0-1 8 16,0 4-8-16,0 3 0 15,0 7 0-15,0 3 0 16,0 6-1-16,0-1 1 15,-1 2 0-15,-2 0-1 16,-2-1 8-16,5 5-7 16,0-5 0-16,0 0-1 15,0 1-5-15,0-1 6 16,0 2 0-16,8-1 2 0,-1 4 3 16,-1-1-9-16,0 5 4 15,-3 3 0-15,0-1-3 16,0 3 0-16,-2-2 3 15,2 2-4-15,2-2 12 16,5 2-8-16,2-3 0 16,5 1 0-16,5-2-1 15,5 0 1-15,1-1 0 16,4 1-4-16,0 1 4 16,0 2 0-16,2-2-2 15,2 0 15-15,-1-2-16 16,4 2 3-16,-3-2-17 15,-3 3 14-15,0 2-90 0,-5 0-98 16,-7 0-38 0,-2 0-234-16</inkml:trace>
  <inkml:trace contextRef="#ctx0" brushRef="#br0" timeOffset="128279.1367">17413 15896 358 0,'0'0'100'0,"0"0"-62"0,0 0 38 16,0 0-12-1,0 0 17-15,0 0-29 0,-14-49-16 16,-3 49 11-16,-7 6-47 16,1 13 19-16,-4 3 6 15,4 3-5-15,5-2 12 16,9 1-28-16,7-4 3 15,2-4-3-15,0 1 6 16,16-4-5-16,6-1-1 16,5 0-2-16,0-3 17 15,2 4-16-15,-7-1-1 16,-6 0-2-16,-9 2 4 0,-5 1-11 16,-2 2 3-16,0 0 4 15,-20-3 26-15,-7 3-7 16,-3-2 2-16,-1-1 6 15,3-2-23-15,5-5 5 16,8-2-9-16,9-2 0 16,6-1-7-16,0-2-119 15,2 0-203-15</inkml:trace>
  <inkml:trace contextRef="#ctx0" brushRef="#br0" timeOffset="129555.951">21090 16187 631 0,'0'0'20'15,"0"0"6"-15,0 0 65 16,0 0 23-16,0 0-68 16,0 0-44-16,6-35 17 15,-1 28 0-15,-3-1 18 16,0 5 30-16,-2 2-27 15,0 1-8-15,0 0-10 16,0 0-14-16,-4 0-8 0,-3 0 1 16,3 5 10-16,2 2-22 15,2 2 6-15,0-1-99 16,0-2-103-16,6-4-149 16</inkml:trace>
  <inkml:trace contextRef="#ctx0" brushRef="#br0" timeOffset="130014.4776">21266 16025 427 0,'0'0'91'0,"0"0"-39"16,0 0 64-16,0 0-57 16,0 0 14-16,0 0-23 15,20-32-26-15,-9 31 37 16,0 1-10-16,-1 0-24 16,-4 0-2-16,1 3-23 15,-2 12 23-15,-5 4-23 16,0 3-1-16,-1 2 15 15,-15 0-16-15,-1-2 0 16,-1-2 9-16,4-3 1 0,5-4-12 16,5-5 2-16,1-6 0 15,3-2-12-15,0 0 8 16,15 0 4-16,6-2 6 16,-2-2 1-16,-1 3-8 15,-1 1 1-15,-3 0 0 16,-2 0 3-16,2 0-3 15,-5 3-7-15,1 1-71 16,0-4-116-16,-1 0-106 16</inkml:trace>
  <inkml:trace contextRef="#ctx0" brushRef="#br0" timeOffset="130364.1074">21542 15950 344 0,'0'0'226'0,"0"0"-126"16,0 0-59-16,0 0 62 15,0 0-39-15,-81-17-7 16,71 28 2-16,3 0-38 16,6 0 16-16,1-1-25 15,0 2-10-15,9-2 5 16,9-2-2-16,6 1-5 15,0-4 9-15,1 4-1 16,-3-1-6-16,-8 1-2 0,-4 4 0 16,-7 1-8-1,-3 0 9-15,0 3-1 0,-14 0 29 16,-6 0-23-16,-2-1 14 16,-1 0-7-16,4-4-7 15,1 2-4-15,3 1-2 16,5 0-11-16,3-4-204 15,3-2-426-15</inkml:trace>
  <inkml:trace contextRef="#ctx0" brushRef="#br0" timeOffset="160838.5624">10390 11088 614 0,'0'0'78'16,"0"0"-5"-16,0 0 73 16,0 0-116-16,0 0 33 15,0 0-42-15,0 0-19 0,0 0 3 16,0 0-5 0,0 0-2-16,71-34 1 0,-59 34-158 15,-4 0-4-15,-6 7-82 16</inkml:trace>
  <inkml:trace contextRef="#ctx0" brushRef="#br0" timeOffset="161000.4951">10390 11088 282 0,'85'86'89'0,"-85"-84"-12"16,6-2 28-16,7 0 8 15,3 0-23-15,2 0-35 16,5-2-49-16,1-4 2 15,0 1-8-15,-3-2-64 16,-3-1-252-16</inkml:trace>
  <inkml:trace contextRef="#ctx0" brushRef="#br0" timeOffset="161385.4357">10917 11090 635 0,'0'0'55'0,"0"0"-42"0,0 0 26 15,0 0 74-15,0 0-53 16,0 0-8-16,11 15 13 16,-4-15-40-16,-3 0 17 15,4 0-2-15,-2-5-35 16,-1-5 8-16,-1 3-10 16,-4 0-3-16,0 1 5 15,0 1 2-15,0 4-2 16,0 1-5-16,0 0-13 15,0 0 7-15,0 0-15 0,0 0-83 16,0 0-74-16,0 1-164 16</inkml:trace>
  <inkml:trace contextRef="#ctx0" brushRef="#br0" timeOffset="161780.4136">11046 10955 595 0,'0'0'131'0,"0"0"-74"0,0 0-30 16,0 0 68-16,0 0-39 16,0 0-46-16,84-27 12 15,-70 27-22-15,-1 10 0 16,-4 2 2-16,-4 3 4 15,-5 1 1-15,0 0 11 16,0-2-17-16,-3-2 39 16,-5-3-35-16,4-4-1 15,1 0 10-15,3-4-9 16,0-1-5-16,0 0 21 16,0 0-18-16,0 0 6 15,0 0-9-15,0 0 1 16,0 0-3-16,0 1 5 15,10 2-3-15,3 0 5 16,1 0 3-16,1 0-14 0,1-2 6 16,1-1-67-16,1 0-129 15,0 0-162-15</inkml:trace>
  <inkml:trace contextRef="#ctx0" brushRef="#br0" timeOffset="162148.0589">11399 10849 364 0,'0'0'244'0,"0"0"-143"15,0 0 0 1,0 0 32-16,0 0-93 0,0 0-7 16,-57-5-17-16,53 14-6 15,1-2-4-15,3 0 4 16,0 1-8-16,7-1-1 15,8-1 10-15,2-1-10 16,2-1-1-16,-2 2 0 16,-2 1-1-16,-2 2 1 15,-5 0 0-15,-5 3 0 16,-3 3 11-16,0 2 9 16,0 0 19-16,-11 3-24 15,-6-1 28-15,-1-4-33 16,5-1 6-16,3-7-3 15,5-1-7-15,2-5-8 16,3-1 2-16,0 0-68 16,0 0-126-16,9-7-235 0</inkml:trace>
  <inkml:trace contextRef="#ctx0" brushRef="#br0" timeOffset="162680.4743">11770 10936 558 0,'0'0'85'16,"0"0"-7"-16,0 0 25 0,0 0 29 16,0 0-41-16,0 0-55 15,-24 11 7-15,3 6-2 16,-5 3-17-16,-7 2 25 16,-2 2-14-16,-6 5-12 15,-4-1 8-15,-1 0-29 16,2 0 16-16,6-3-14 15,2 0-3-15,10-4-1 16,6-3 0-16,7-2 4 16,5-4-16-16,8-3 8 15,0-2-35-15,0-1-30 16,0-2-56-16,6-3-79 0,4-1-162 16</inkml:trace>
  <inkml:trace contextRef="#ctx0" brushRef="#br0" timeOffset="163043.1124">11520 11385 760 0,'0'0'200'15,"0"0"-166"-15,0 0 53 16,0 0 0-16,0 0-50 15,0 0-37-15,-6-17 1 16,6 10 6-16,0 2-7 16,0 1-24-16,0 3-32 15,0 0-113-15,0 1-95 16,0 0-295-16</inkml:trace>
  <inkml:trace contextRef="#ctx0" brushRef="#br0" timeOffset="163295.1867">11796 11229 727 0,'0'0'111'0,"0"0"-72"15,0 0 43 1,0 0-17-16,0 0-27 0,0 0-35 16,-32-8-3-16,32 6-38 15,0 2-152-15,2 0-4 16,2 0-224-16</inkml:trace>
  <inkml:trace contextRef="#ctx0" brushRef="#br0" timeOffset="163508.1351">11796 11229 42 0,'-70'6'458'0,"70"-8"-388"0,0-1-39 16,0 2 4-16,0-2 1 15,7 3-36-15,-1 0-5 16,3 0-118-16,0 0-179 16</inkml:trace>
  <inkml:trace contextRef="#ctx0" brushRef="#br0" timeOffset="163896.8298">11817 11200 474 0,'0'0'148'16,"0"0"-32"-16,0 0 62 15,0 0-44-15,0 0-47 0,0 0-8 16,7-21-40 0,-7 21 5-16,-8 3-39 0,-6 8 2 15,2 2 12-15,4-2-11 16,2-2 1-16,6 0-9 16,0-1 2-16,0-2-2 15,11 0 0-15,4-1 6 16,5 0-3-16,3-2-3 15,-2-3 0-15,0 1-6 16,-2 2 10-16,-8 1-6 16,-2 2 2-16,-5 1 0 15,0 0-4-15,-4 2 1 16,0 4 3-16,0-1-4 0,-7 0 10 16,-5 0-6-16,-2-2 0 15,-2 1 5-15,3-3-5 16,-4-2 0-16,1-3 2 15,-2-2-3-15,-3-1 1 16,-1 0-41-16,-2 3-95 16,-5 1-224-16</inkml:trace>
  <inkml:trace contextRef="#ctx0" brushRef="#br0" timeOffset="171077.2016">6067 12683 466 0,'0'0'108'0,"0"0"-99"15,0 0-9-15,0 0 0 16,0 0 13-16,0 0-13 16,0 0-1-16,0 0-4 15,59 0-193-15</inkml:trace>
  <inkml:trace contextRef="#ctx0" brushRef="#br0" timeOffset="171248.9447">6110 12884 472 0,'0'0'44'0,"0"0"-19"15,0 0 2 1,0 0 46-16,0 0-56 0,0 0-17 15,85-20-17-15,-67 11-220 16</inkml:trace>
  <inkml:trace contextRef="#ctx0" brushRef="#br0" timeOffset="172088.1289">6611 12637 548 0,'0'0'35'16,"0"0"-12"-16,0 0-19 15,0 0 6-15,0 0 59 16,5 92-40-16,3-66-8 15,-2 2 25-15,0 0-27 16,2 0 25-16,-1-1-11 16,-2-2-23-16,1-3 11 0,-3-7-16 15,-2-4-5 1,1-3 8-16,-2-5-4 0,0 0-4 16,0-3 62-16,0 0 52 15,0-12-77-15,-3-9-37 16,-5-2 5-16,-3-3 1 15,6-4-3-15,-1-3-3 16,-3-3 0-16,3-1 0 16,0 0-1-16,3-1 1 15,3 4-2-15,0 4-3 16,3 7 1-16,9 4 0 16,1 7 1-16,4 5-1 15,-2 4 2-15,1 3 2 16,-1 0-5-16,0 5 2 0,-2 11-2 15,-1 4 5-15,-4 3 1 16,-4 1 1-16,-2 1-1 16,-2-2-1-16,0-3 0 15,0-3 3-15,0 0 2 16,-5-3-6-16,-4-2 1 16,0-2 0-16,5-3-4 15,1-1-9-15,3-6-179 16,0 0-127-16</inkml:trace>
  <inkml:trace contextRef="#ctx0" brushRef="#br0" timeOffset="172413.5695">7048 12576 570 0,'0'0'58'0,"0"0"60"16,0 0-70-16,0 0 28 15,0 0-14-15,0 0-35 16,-58 25 7-16,40-4-29 16,3 3 29-16,-3 1-1 15,6 1-2-15,5-1 3 0,4 1-30 16,3-2 6-16,0-2-9 15,10-2 3-15,5-4-6 16,3-1 2-16,3-3-11 16,3-5-66-16,-1-5-154 15,0-2-331-15</inkml:trace>
  <inkml:trace contextRef="#ctx0" brushRef="#br0" timeOffset="173455.6233">7231 12610 538 0,'0'0'117'15,"0"0"-33"-15,0 0 31 16,0 0-17-16,0 0-36 16,0 0-16-16,-17-6-39 15,17 11-6-15,0 12 3 16,0 6 9-16,0 2 7 16,0-1-3-16,6 4-3 15,1-3 14-15,0-4-17 0,1 4 1 16,-2-4-12-1,-3-4 1-15,3-2-1 0,-5-6 4 16,-1-4-4-16,0-2 1 16,1-1 8-16,-1-2-4 15,0 0 2-15,0-5 4 16,0-15-10-16,-2-5 0 16,-7-3-1-16,0-4 0 15,-1-1 4-15,-1-5-4 16,-1-1 0-16,3-1 0 15,2 4-3-15,5 3 3 16,2 8-1-16,0 5-2 16,0 6 0-16,9 5 1 0,-3 2 2 15,6 3 0-15,-3 3 0 16,3 1 0-16,0 0 0 16,1 0-4-16,-1 5 3 15,0 8 1-15,0 3 0 16,-3 2-2-16,-1 5 2 15,-1 4 4-15,-3 1-3 16,-1 4 4-16,0 0-3 16,2-2-2-16,-2-2 0 15,6-7 5-15,-5-2-10 16,1-5 5-16,-3-3-2 16,2-1 0-16,-4-3-118 0,0-1-140 15,0-5-177 1</inkml:trace>
  <inkml:trace contextRef="#ctx0" brushRef="#br0" timeOffset="173606.6468">7269 12766 419 0,'0'0'147'0,"0"0"-95"15,0 0-40-15,0 0-3 16,0 0-9-16,0 0 0 15,73-48-45-15</inkml:trace>
  <inkml:trace contextRef="#ctx0" brushRef="#br0" timeOffset="173876.088">7440 12392 620 0,'0'0'111'15,"0"0"-79"-15,0 0-11 16,0 0 29-16,0 0-37 0,0 0 96 16,2 29-72-1,2-16-14-15,-1 1-8 0,0 0-14 16,0 1 0-16,0 0 1 15,0 1-2-15,-1-1-74 16,-2-1-329-16</inkml:trace>
  <inkml:trace contextRef="#ctx0" brushRef="#br0" timeOffset="174780.4791">7718 12481 39 0,'0'0'487'0,"0"0"-406"16,0 0-18-16,0 0-6 15,0 0-23-15,0 0-14 16,-5 11 9-16,5 8 43 15,0 2-6-15,0 4-24 16,0 4 11-16,0 2-12 0,0-2 2 16,3-1-10-1,0-1-31-15,-1-6 10 0,4 0-10 16,-3-5 12-16,1-4-19 16,-2-4 5-16,-1-4 0 15,-1-3 10-15,0-1-6 16,0 0-3-16,0 0 29 15,0-13-1-15,0-7-21 16,0-5-8-16,0 0 0 16,-1-5-3-16,-5-2 6 15,0-3-3-15,1 1 0 16,-1 2-10-16,2 8 8 0,4 2-8 16,0 8 10-1,0 3-7-15,0 4 7 0,0 2 0 16,7 3-2-16,2 0 1 15,3 2-5-15,1 0 6 16,4 0 0-16,1 0-4 16,-3 10 4-16,4 1 0 15,-1 4 0-15,-6 2-4 16,0 2 4-16,-2 5 0 16,-4 2 0-16,-3 1-4 15,-2 2 9-15,3-1-5 16,-4-3 0-16,1-3 7 15,2-4-8-15,-1-7 1 16,5-1-4-16,1-7 1 16,2-3-125-16,5 0-114 0,-3-10-173 15</inkml:trace>
  <inkml:trace contextRef="#ctx0" brushRef="#br0" timeOffset="175465.1812">8052 12412 502 0,'0'0'112'0,"0"0"-47"0,0 0 33 15,0 0-35-15,0 0-61 16,0 0 22-16,18 21 26 15,-11-6-19-15,-2 2 56 16,4 0-47-16,-3 2-31 16,0 1 29-16,1-3-25 15,-1 1-2-15,-2-3-1 16,1 1-9-16,-2-3 9 16,-3-5-10-16,4-1 1 15,-2-4-1-15,1-3 6 16,-3 0-4-16,0 0 4 15,0 0-1-15,0-13 13 16,0-5-18-16,0-3 0 0,0-2-2 16,0-2 4-1,-5-1-4-15,-2-1 2 0,1 3-13 16,-2 2 10 0,5 4-1-16,-1 6 3 0,4 3-5 15,0 4-2-15,0 1 8 16,0 2-3-16,7 1-14 15,4 1 13-15,-1 0-5 16,4 0 4-16,-4 4-1 16,-1 7 1-16,0 1 5 15,-3 4-1-15,-4-2 1 16,1 0-5-16,-3-2 4 16,1-1 1-16,-1-1 1 15,3-1 1-15,0-1 0 0,0-3-2 16,4 1 4-16,1-1-7 15,-1 1 3-15,1 1 0 16,-1 3-1-16,-1 0 5 16,-1 0-4-16,-4 4 0 15,-1 0-6-15,0 3 3 16,-3-2-3-16,-7-1 6 16,-4-2 1-16,4-3-1 15,6-3-21-15,4-6-196 16,0 0-176-16</inkml:trace>
  <inkml:trace contextRef="#ctx0" brushRef="#br0" timeOffset="175801.9868">8333 12378 539 0,'0'0'119'0,"0"0"-43"16,0 0-15-16,0 0 9 15,0 0-28-15,0 0-24 16,76 5 7-16,-60 7 3 16,-3 2-8-16,-3 3 13 0,-2 4-13 15,-6 4-14 1,-2 8 52-16,0 2-33 0,-11 5-9 15,-7 1 5-15,-2-2-20 16,-2-2 12-16,0-5-4 16,-2-3-9-16,3-4-1 15,0-3-4-15,2-3-171 16,1-6-101-16,2-5-415 16</inkml:trace>
  <inkml:trace contextRef="#ctx0" brushRef="#br0" timeOffset="176544.2631">6950 13408 525 0,'0'0'68'0,"0"0"-32"16,0 0 39-16,0 0 43 16,0 0-32-16,0 0-58 15,57-17 0-15,-18 5 17 16,9-5-28-16,9-2-5 15,10-5-3-15,9-2 2 16,5-3 3-16,11-1-8 16,5 0-5-16,3-3-1 15,0 0 1-15,-6 3-1 16,-4 0 0-16,-9 3-2 16,-7 2 2-16,-12 6 0 15,-10 4 3-15,-7 3-10 16,-14 3 11-16,-12 3-4 0,0 2 0 15,-10-1 1-15,-2 3-1 16,-1 2 0-16,0-1-7 16,2 1-6-16,-4 0-85 15,-2 0-13-15,1 0-39 16,-3 5-156-16</inkml:trace>
  <inkml:trace contextRef="#ctx0" brushRef="#br0" timeOffset="177600.1933">7851 13387 631 0,'0'0'197'0,"0"0"-147"15,0 0 17-15,0 0 67 16,0 0-62-16,0 0-53 16,0 4-19-16,0 5 0 15,9 4 2-15,-1 2 0 16,1 4 8-16,3 0-1 16,2-1-6-16,-4-2 7 15,-2-4-7-15,-1-2 2 16,-4-6-5-16,-2-1-2 15,1-3 2-15,-2 0 4 16,0 0-3-16,0 0 23 16,-9-12-21-16,-1-5 1 15,1-4-4-15,1 0 0 0,1-1-5 16,4 0 0-16,3 0-2 16,0 5 4-16,0 4-17 15,7 3 17-15,7 2-3 16,2 5-4-16,-1 1 5 15,1 2 3-15,-2 0 2 16,-3 0-10-16,2 2 14 16,-6 7-4-16,-1 1 0 15,-3 2-7-15,-3 5 2 16,0-4 10-16,0 3-4 16,-6-1 2-16,-1-6-3 15,2-1 3-15,2-5-7 0,3-1-4 16,0-2-241-16,0-2-110 15</inkml:trace>
  <inkml:trace contextRef="#ctx0" brushRef="#br0" timeOffset="177859.4893">8235 13307 379 0,'0'0'236'0,"0"0"-154"16,0 0-27-16,0 0 58 0,0 0-63 15,0 0-30-15,-34 43-6 16,34-26 23-16,0 0-11 16,0-1-7-16,4 0-11 15,7-2-4-15,2-2-8 16,1-2-39-16,-1-4-161 15,1-6-267-15</inkml:trace>
  <inkml:trace contextRef="#ctx0" brushRef="#br0" timeOffset="178538.2625">8377 13317 577 0,'0'0'214'0,"0"0"-167"0,0 0-14 16,0 0 36-16,0 0-34 15,0 0-27-15,9 16 43 16,-3-2-19-16,0 3-13 16,-1 0 9-16,3 2-11 15,-2 0 0-15,-1-2-15 16,-1-3-1-16,-2-2 3 15,-1-5-3-15,1-1-1 16,-2-5 0-16,1 0 7 0,-1-1-3 16,0 0-3-1,0-2 7-15,0-11-3 16,-1-2-3-16,-5-4-4 0,0-3-4 16,0 2 6-16,-4-2-3 15,9 1 1-15,-2-1-3 16,2 1-6-16,1 4 11 15,0 5-6-15,0-2 5 16,0 4-1-16,5 3-10 16,6 1 10-16,-3 4 2 15,1 0-5-15,-2 2-7 16,2 0 8-16,-1 2 1 16,-4 7-3-16,0 4 4 15,-2-1-5-15,-2 2 7 0,0 0-4 16,0 0 4-16,0-3 0 15,0-2-5-15,0-4 6 16,0 0-2-16,0-4 0 16,7 1-14-16,5 0 10 15,-1-2-2-15,4 1 5 16,-3 4-4-16,-2 1 7 16,-3-1-8-16,-2 5 0 15,-5 1 6-15,0 5-4 16,0 3-3-16,-12-2 8 15,-4 2 19-15,-2-2-7 16,7-3 5-16,4-6-10 16,4-2-7-16,3-5-1 0,0-1-66 15,0-4-167 1,12-13-404-16</inkml:trace>
  <inkml:trace contextRef="#ctx0" brushRef="#br0" timeOffset="178787.2206">8619 13283 672 0,'0'0'82'16,"0"0"-73"-16,0 0 24 16,0 0 53-16,0 0-40 0,0 0-20 15,77 31-19 1,-66-16-6-16,-3 3 22 0,-5 2-18 15,-3 2 0-15,0 2 8 16,-3 1-11-16,-13-1 8 16,-3 0-9-16,-2-1-2 15,0-3-155-15,2-5-350 16</inkml:trace>
  <inkml:trace contextRef="#ctx0" brushRef="#br0" timeOffset="186989.0414">9309 12515 569 0,'0'0'65'0,"0"0"18"0,0 0-4 16,0 0 58-16,0 0-22 15,0 0-44-15,0 0-34 16,0 0-35-16,-25 0 0 16,32 0 20-16,8 0-21 15,4-1 3-15,2-1-4 16,2 2-6-16,-1 0-39 15,-6 0-186-15,-2 6-174 16</inkml:trace>
  <inkml:trace contextRef="#ctx0" brushRef="#br0" timeOffset="187166.114">9457 12735 410 0,'0'0'311'0,"0"0"-265"16,0 0-42-16,0 0 10 16,0 0-13-16,89-41-1 15,-60 26-65-15,-3-4-424 16</inkml:trace>
  <inkml:trace contextRef="#ctx0" brushRef="#br0" timeOffset="187640.1737">10128 12495 750 0,'0'0'122'0,"0"0"-91"16,0 0-23-16,0 0 53 15,0 0 32-15,0 0-75 16,-12 11-4-16,12-11 6 15,0 0-14-15,0 0 28 16,6 0-11-16,5-9-19 16,-5 1 7-16,2-1-7 15,-6 1 5-15,-2 3 2 16,0 0 2-16,0 5 11 16,0-1-5-16,0 1-19 15,0 0 0-15,0 0-1 0,0 0-4 16,0 0-2-16,0 0 14 15,0 4-14-15,0-1-12 16,6 1-102-16,5-4-158 16,3 0-237-16</inkml:trace>
  <inkml:trace contextRef="#ctx0" brushRef="#br0" timeOffset="188098.0493">10298 12350 621 0,'0'0'139'0,"0"0"-85"0,0 0 57 15,0 0-10-15,0 0-42 16,0 0-47-16,63-28 3 15,-48 28-11-15,-2 0 6 16,-2 11 6-16,-5 0-16 16,-3 4 9-16,-3 2-11 15,0 0 13-15,0 1-7 16,-9-3-4-16,-1-2 2 16,2-5-2-16,3-2 5 0,4-4-5 15,1-2 2 1,0 0 1-16,0 0 11 0,0 0-14 15,0 0 9-15,0 0 6 16,10 0-12-16,1 0 0 16,-1 0 5-16,3-2-8 15,1 2 0-15,1 0 1 16,1 0 10-16,2 0-12 16,0 0 1-16,0 0-7 15,0 0-15-15,-4-3-126 16,3-8-110-16,-2-2-263 15</inkml:trace>
  <inkml:trace contextRef="#ctx0" brushRef="#br0" timeOffset="188517.0449">10744 12150 549 0,'0'0'137'0,"0"0"-59"16,0 0-18-16,0 0 31 15,0 0-26-15,0 0-20 16,-37 21 12-16,20-7-11 16,-1-1-12-16,3 2 1 15,2-1 0-15,6-1-8 16,4-2-9-16,3 0-17 0,0-1 9 15,0 0-10-15,0 1 1 16,8 1 1-16,3-2 1 16,4 2 0-16,-4 0 2 15,0 0 0-15,-2 1-10 16,-3 1 5-16,-3 1 0 16,-3 0-6-16,0 0 6 15,0 1 0-15,-10 0 3 16,-6-3 10-16,2 0-13 15,1-3 0-15,2-1-1 16,1-4-7-16,2-1-91 16,-2-2-202-16,2-2-295 0</inkml:trace>
  <inkml:trace contextRef="#ctx0" brushRef="#br0" timeOffset="191319.6715">10335 12712 223 0,'0'0'225'15,"0"0"-155"-15,0 0-54 16,0 0 29-16,0 0 21 15,0 0 5-15,0 0-40 16,-17 9 0-16,17-9-22 16,0 0 31-16,0 0 14 15,0 0 7-15,16 0 31 0,11-9 5 16,9-7-58-16,8-3-13 16,9-2-26-16,3-1 15 15,4-3-15-15,-4 4 3 16,-2 1-2-16,-7 3 4 15,-9 3-3-15,-8 3-4 16,-6 3 4-16,-8 2 1 16,-8 2-3-16,-5 4 1 15,-3 0-13-15,0 0 12 16,0 0-30-16,0 0-72 16,1 0-54-16,1 0 13 15,1 4-261-15</inkml:trace>
  <inkml:trace contextRef="#ctx0" brushRef="#br0" timeOffset="194955.7301">10579 13162 419 0,'0'0'178'0,"0"0"-155"16,0 0 36-16,0 0 154 15,0 0-57-15,0 0-83 16,20-25-60-16,-12 11 15 16,-1 0 0-16,-2 1-5 15,-3 1 3-15,-2 4-24 16,0 4 28-16,0 0-7 15,0 4-20-15,0 0-3 16,0 0 0-16,-1 0 0 16,-3 2-5-16,0 6 10 15,3 3-5-15,1-4 0 0,0 1-5 16,0-2-8-16,0-1-77 16,13-5-107-16,1 0-23 15,-2-2-254-15</inkml:trace>
  <inkml:trace contextRef="#ctx0" brushRef="#br0" timeOffset="195348.364">10843 12920 487 0,'0'0'169'15,"0"0"-61"-15,0 0-1 0,0 0 47 16,0 0-40-16,0 0-42 15,0 0-51-15,-17-19-20 16,4 26 12-16,-1 2-12 16,7 4 5-16,4 1-6 15,3 0 4-15,0 1-4 16,7 1 0-16,13-3 0 16,-1-1-3-16,2 0 9 15,-2-1-4-15,-5 2-2 16,-1-2 7-16,-5 0-12 15,-2-1 5-15,-5 0 0 16,-1-1-6-16,0 2 12 16,-1 0-5-16,-10 0 32 0,-7 1-22 15,-2 1 19-15,-2-1-15 16,-3-1-14-16,3 0 9 16,5-2-4-16,4-3-6 15,9-4 0-15,4-2-100 16,-2 0-230-16,2 0-400 15</inkml:trace>
  <inkml:trace contextRef="#ctx0" brushRef="#br1" timeOffset="226864.3656">19275 16808 72 0,'0'0'226'0,"0"0"-108"16,0 0-46-16,0 0-2 16,0 0 32-16,0 0-54 15,0 0-9-15,-14-5-7 16,14 4 2-16,0 1 1 15,0-1-21-15,0 1 12 16,0 0-23-16,0 0 3 16,0 0-1-16,0 0-4 0,0 0-1 15,0 0 0-15,0 0 9 16,0 0-9-16,0 0 0 16,0 0-18-16,0 0 16 15,2 0 1-15,4 0-66 16,0 0-61-16,2 2-81 15,-2 3-8-15,-1-2-34 16</inkml:trace>
  <inkml:trace contextRef="#ctx0" brushRef="#br1" timeOffset="233151.4693">19209 16844 55 0,'0'0'228'0,"0"0"-191"16,0 0-34-16,0 0 2 16,0 0-5-16,0 0-128 15</inkml:trace>
  <inkml:trace contextRef="#ctx0" brushRef="#br2" timeOffset="237067.3997">19237 16818 251 0,'0'0'93'16,"0"0"-58"-16,0 0 14 15,0 0 22-15,0 0-9 16,0 0-35-16,0 0 28 16,0 0 18-16,0 0-27 15,0 0-20-15,2 0-26 16,2 0-13-16,2 0-51 16,-2 0-160-16,1 0-90 15</inkml:trace>
  <inkml:trace contextRef="#ctx0" brushRef="#br2" timeOffset="237354.5098">19237 16818 232 0</inkml:trace>
  <inkml:trace contextRef="#ctx0" brushRef="#br2" timeOffset="237440.1123">19237 16818 232 0,'36'20'28'0,"-36"-20"-12"0,0 0-16 0,0 0-16 0,0 0-141 15</inkml:trace>
  <inkml:trace contextRef="#ctx0" brushRef="#br3" timeOffset="276392.1127">17954 16621 479 0,'0'0'107'15,"0"0"-42"-15,0 0-19 16,0 0 103-16,0 0-94 0,0 0 12 16,0-9-6-16,0 4-39 15,0-4-2-15,3 1-9 16,4-3 1-16,3 0 5 15,0-3-16-15,2-3 13 16,1 3-10-16,3-1 0 16,0-2 7-16,-1 2-8 15,0 1 4-15,0 1 0 16,0 2 3-16,1 2-4 16,0 1 0-16,2-1 1 15,2 1 0-15,1-2-7 16,4 2 5-16,-1-1-5 15,1 2 4-15,1 0-4 0,2 0 0 16,-1 1 12 0,2 1-12-16,1 1 0 0,0 0 1 15,4 0 6 1,1 1 2-16,-1 2-7 0,5-1 1 16,-2 0 0-16,-3 2 1 15,-1 0-4-15,-4 0 0 16,-4 0-4-16,-1 2 7 15,-2 6-3-15,0 1 0 16,1 0 4-16,-2 3-4 16,3 0 0-16,0 2 1 15,-1 0-1-15,3 2 3 0,-2-4-3 16,4 3 0 0,1-2-3-16,-6 0 3 0,1 0 0 15,-4 0 0-15,-1 1-2 16,-1 0-4-16,-3 0 6 15,1 1 6-15,-4 1-4 16,3-2-2-16,-5-3 0 16,1 3 0-16,2-5-5 15,-2 2 5-15,-1 0 0 16,3-1-1-16,-2-1 10 16,2 2-10-16,-1-1 1 15,1 3 0-15,1 0-7 16,-2-1 16-16,1 3-9 15,-2-3 0-15,0 2-2 16,-1-2 0-16,0-1 2 0,-2-2 0 16,-1 0-9-16,-2-1 10 15,-5-1-1-15,3-1 4 16,-2 2 4-16,1-2-16 16,-1 1 5-16,1 0 3 15,-2 2 5-15,0-4-5 16,0 3 0-16,0-3 0 15,0 2 4-15,0-1-5 16,0 0 1-16,0-1-108 16,-6-5-125-16,-7 0-263 15</inkml:trace>
  <inkml:trace contextRef="#ctx0" brushRef="#br0" timeOffset="281515.0077">18224 16450 491 0,'0'0'57'0,"0"0"-15"16,0 0 37-16,0 0 2 15,0 0 13-15,0 0-32 16,-17-31-51-16,21 24 10 16,11 1-11-16,0 2 4 15,4-1 29-15,0-1-35 16,3 1 17-16,-1-1-16 16,4 1-2-16,-2 0 22 15,2 0-23-15,1 1 0 16,1-1 8-16,2 2-12 15,0-1 13-15,1 2-15 16,2 2 6-16,-3-1 1 16,3 1-3-16,-4 0-3 0,0 0-1 15,-2 0 7-15,-1 0-5 16,-1 0-2-16,3 6 0 16,0 0-1-16,0 2 3 15,1-1-2-15,-3 0 0 16,2 1 3-16,-3-1-6 15,1 3 3-15,1-1 0 16,-3-1-5-16,-2 3 9 16,-1-3-4-16,-2 1 0 15,-3 2 2-15,1 0-2 0,-1 1 0 16,0 1-3-16,0 1 1 16,0-5 3-16,-2 3-1 15,3 0 0-15,-2-4 3 16,1 1-3-16,0-2 0 15,-1-1 0-15,0 3-2 16,1-1 2-16,-2 1 0 16,1-1 5-16,-4 2-5 15,2 1-2-15,0 4 0 16,0-1 2-16,1 1-1 16,-1 2 4-16,-3-1-3 15,2-3 0-15,-1 1 11 16,-4 0-22-16,3-1 11 15,1-2 0-15,-2 0 0 16,1-2 5-16,0 1-5 0,0-3 5 16,-2 3 7-16,1-3-13 15,1 3 1-15,0 0 0 16,-2 2-1-16,3 0 8 16,-1 5 7-16,-1-1-14 15,1 1 11-15,1 1-11 16,-2-1 3-16,1-1 2 15,0 4 4-15,-3-1-4 16,-2 1-4-16,1-1 1 16,-2 0 4-16,-2 3-6 15,1-2 0-15,-2 0 1 16,1 3-2-16,-1-6 6 16,0 2-5-16,0 0 1 0,0-2 6 15,0 3-10-15,0 1 3 16,0 1 0-16,0-2 7 15,-3 1-6-15,-4 1 1 16,1 2-2-16,-2-4 8 16,-1 3-9-16,2-2 1 15,1 2 0-15,-2-3 4 16,0 1-2-16,2-3 2 16,-2 1 5-16,-1-7-5 15,0-1-6-15,-3 2 2 16,-4 2 0-16,1-4 3 15,-4 2-3-15,-1-1 5 16,-1-1-12-16,-3 2 13 16,2-3-6-16,2-2 1 0,1 1 9 15,-1-2-12-15,3 3 2 16,-2-5 0-16,0 4 2 16,0-1 5-16,-1 2-8 15,-6 1 1-15,-1 1 0 16,-1-1-3-16,-1 0 3 15,-1 1 0-15,4-2 0 16,0-3 6-16,6 3-13 16,2-5 6-16,1 2 1 15,1 0-2-15,-1-1 3 16,1-1-1-16,-2 1 0 16,-3 0 7-16,-1 0-7 0,-2 5 0 15,-2-5 0-15,1 4-9 16,-1-4 16-16,2 2-7 15,-1-5 0-15,-1 3 2 16,-1-2-2-16,-1-1 0 16,-2 1 0-16,2-1-1 15,-1 0 1-15,-2 0 0 16,0 0 0-16,1-3 2 16,0 5-2-16,2-5 0 15,2 0 3-15,4 0-9 16,-2 0 14-16,0 0-8 15,0-5 0-15,1 0-1 16,-3 1 1-16,0-2 0 0,0-1 1 16,-3 0 10-16,1 0-7 15,-3-1-4-15,1-1 4 16,2 1 6-16,2-4-8 16,3 3-2-16,4-7 3 15,-2 2 7-15,1 0-9 16,3-1 0-16,-3-4 4 15,1 2 3-15,-1-1-8 16,-4-2 0-16,4 2 1 16,-1-1-4-16,-2 0 4 15,-4-1-1-15,5-1 0 16,-1-2 2-16,1-3-2 0,5 1 0 16,1-1 0-16,5-4-4 15,2 2 6-15,2 0-2 16,1-1 5-16,3 2-3 15,3-2-2-15,0 0 0 16,0-3 7-16,0 0-9 16,0-2 6-16,1-1-4 15,4-2 0-15,-1 0 10 16,1-2-10-16,-2 3 0 16,2 3 1-16,-3 2-2 15,0 2 1-15,-2 0 0 16,0 0-2-16,0-2 12 15,0 1-10-15,0 1 0 16,0 1 3-16,1 0-13 16,4 0 10-16,2 1 0 0,4 1 5 15,4 3 1-15,-2-1-6 16,5 0 0-16,2 4 0 16,-1-1-4-16,2 1 4 15,1 1 0-15,-2 2-7 16,2-4 12-16,3 6-5 15,0-2 0-15,0 0 1 16,4 1-3-16,1-3 2 16,2 0 0-16,3 2-1 15,-4 0 3-15,1 3-4 16,-3 3 2-16,-2 0 0 16,-6 4-4-16,-1 3 4 0,-7 1 0 15,4 1-1 1,-4 2 3-16,3-1-2 0,1 1 0 15,4 0 3-15,6-3-7 16,5 0 8-16,6 0-4 16,-1-2 0-16,2 3 4 15,-8 1-8-15,-4 1 4 16,-9 0 0-16,-2 0 0 16,-5 0 0-16,0 0 0 15,0 3 0-15,-3 2 7 16,1 1-8-16,2 3 1 15,1 0 0-15,3 6-7 16,0 0 7-16,1 7-67 0,-3 1-62 16,-7 2-291-16</inkml:trace>
  <inkml:trace contextRef="#ctx0" brushRef="#br4" timeOffset="295565.0444">18342 16590 12 0,'0'0'582'0,"0"0"-510"15,0 0-60-15,0 0 74 16,0 0 44-16,0 0-31 16,-3 80-34-16,3-63-36 15,0 2 30-15,0-9-35 16,11 0 2-16,1-6-1 15,7-4-16-15,2 0 16 16,3-9-9-16,2-13-16 16,2-2 9-16,-2-3-3 15,0-3 0-15,0 3-6 0,3 2-127 16,-1 4-156-16,-5 4-248 16</inkml:trace>
  <inkml:trace contextRef="#ctx0" brushRef="#br4" timeOffset="296402.0068">21370 15500 563 0,'0'0'118'15,"0"0"-31"-15,0 0 28 16,0 0 44-16,0 0-85 16,0 0-63-16,-3-13-3 15,2 30 20-15,-2 3 14 0,3 4-8 16,0-1-25 0,0-3 21-16,0-2 2 0,0-4-27 15,7-7 14-15,4-3-18 16,-2-1 1-16,4-3 10 15,2 0-3-15,3-7-5 16,4-7-4-16,2 1 7 16,3-3-15-16,-2 0-121 15,-4 2-279-15</inkml:trace>
  <inkml:trace contextRef="#ctx0" brushRef="#br4" timeOffset="301082.9202">11476 10545 149 0,'0'0'257'0,"0"0"-141"0,0 0-9 16,0 0 31-16,0 0-67 15,0 0 45-15,0 0-40 16,0-55-17-16,0 52-8 15,0 2-6-15,0 1 22 16,0 0-32-16,0 0-21 16,0 0-6-16,0 0-8 15,3 1 2-15,5 10 7 16,0 3-7-16,2 2 11 16,0-1 6-16,-1 0-6 15,0-1-13-15,0-6 5 16,-3-1 5-16,1-2-11 15,-2-3 19-15,0-2-17 0,2 0 8 16,0 0 8-16,5-1-17 16,5-13 0-16,0-3 12 15,6-3-18-15,1 0 15 16,0 1-18-16,4 0-1 16,-1 7-85-16,0 1 0 15,-2 0-153-15,-2 1-297 16</inkml:trace>
  <inkml:trace contextRef="#ctx0" brushRef="#br4" timeOffset="305164.4472">12615 10779 609 0,'0'0'88'0,"0"0"-10"15,0 0 65-15,0 0-66 0,0 0-10 16,0 0-11-16,0 0-28 16,0-22 20-16,0 22-12 15,-3 0-30-15,-11 4 3 16,-1 13-3-16,-2 7 11 15,0 1-17-15,5-1 0 16,8-3 28-16,4-2-28 16,0-5 8-16,0-2-8 15,13-6 3-15,2-1 10 16,7-5-13-16,3 0 0 16,1 0 13-16,-3 0-11 15,-6-8-2-15,-5 2 0 16,-5 1 3-16,-2 1 3 15,-5-4-6-15,0 2 0 0,0-2-8 16,-5-2 14-16,-6 2-6 16,-1 3 0-16,-1-2-8 15,2 5 4-15,-1 2 3 16,0 0-11-16,2 0-4 16,-2 0 16-16,4 0 0 15,1 7 0-15,2 3 5 16,2 2-6-16,2 0 1 15,1 2 0-15,0 0-9 16,0 1 9-16,6-4-6 16,3-2 5-16,0-2-28 15,3-2 17-15,-5 0-5 16,1-5 17-16,2 0-16 0,-1 0 11 16,5-4 5-16,2-9 0 15,1-7-14-15,0-1 7 16,-1 0-6-16,-2 3 13 15,2 4 4-15,-4 3-4 16,-1 5 0-16,0 5 0 16,2 1 5-16,-2 0-6 15,0 0 1-15,-1 10 0 16,2 5 4-16,-4 0-4 16,-1 3 0-16,-2-5 0 15,-4 1 9-15,1-6-15 16,-2-2 6-16,0-5 0 0,4-1-6 15,-3 0 3-15,2 0-19 16,2-13-70-16,4-3-38 16,4-1 54-16,2 0 40 15,5 6 8-15,-2 2 22 16,-1 2 8-16,-1 4-2 16,1-1 2-16,-4 1 5 15,3-1 33-15,-4 1 6 16,1-1-4-16,-2-4 9 15,-1 1-24-15,3-3 5 16,1-1-4-16,-2-2-23 16,3-1 17-16,0-3-22 15,0 2 16-15,-4-4-14 16,0 2 3-16,-2-3-4 0,-3-1-1 16,0-1-1-16,-2 2 1 15,-2 3 0-15,-2 6 6 16,0 3 3-16,0 8-5 15,0 0 22-15,0 0-26 16,0 3 4-16,0 14-4 16,-6 7 0-16,-2-1 3 15,7 2 2-15,1-1-1 16,0-4 0-16,0-3 2 16,9-6 0-16,1-3-12 15,2-6 10-15,4-2-4 16,1 0 11-16,2-7-7 15,2-4-4-15,-4 0 0 0,-1 2 2 16,-7 2-6-16,-4 6 4 16,-1-1 0-16,-4 2-1 15,0 0 1-15,0 0-13 16,-1 5 11-16,-7 6-3 16,0 2 3-16,2-3 2 15,3 4 0-15,2-2-3 16,1-2 14-16,0 1-11 15,0 0 0-15,0-4 6 16,10-3-6-16,3-1 0 16,3-3 2-16,-2 0-9 15,3 0-9-15,-4-5 8 16,1-6-5-16,-4-2 5 0,-2 2 3 16,-1 1 5-16,-5 1 0 15,1 5-6-15,-2 2 16 16,-1 2-6-16,0 0-4 15,0 0 0-15,0 8 0 16,0 8 15-16,0 6-12 16,0 4-3-16,0-1 12 15,0 1-12-15,-1-2 0 16,-8-2 5-16,2-2-5 16,-4-2 0-16,-1-4-1 15,2-5-4-15,-1-4 5 16,2-5-8-16,6 0-7 0,3-3-6 15,0-11-46-15,0-5 10 16,11-4 15-16,2 2 24 16,6 0-44-16,4 2-68 15,-1 3-55-15,2 5-223 16</inkml:trace>
  <inkml:trace contextRef="#ctx0" brushRef="#br4" timeOffset="305775.2289">13834 10696 678 0,'0'0'118'15,"0"0"-101"-15,0 0 72 16,0 0 6-16,0 0-58 16,0 0 63-16,0 71-66 15,2-42-5-15,4 2 20 0,0 2-38 16,-2-4 15-1,-2-4-19-15,-2-4-2 0,2-9 10 16,-2-4-11-16,0-6-4 16,0-2 9-16,0 0-5 15,0-13 33-15,0-11-37 16,0-4 0-16,0-3-3 16,0-1 3-16,3-3-6 15,1 1 5-15,2-2-10 16,3 4 7-16,0 2 4 15,1 6 0-15,2 7-6 16,0 5 5-16,-1 4 1 16,2 3-2-16,-3 3 8 15,4 2-11-15,-2 0 5 16,3 8 0-16,-2 9-13 0,-2 7 27 16,0 1-8-16,-5 1 11 15,1 4-14-15,-3-2 13 16,-1 2-16-16,-3-2 3 15,0-6 11-15,0-5-14 16,0-6 0-16,0-3-2 16,-3-4-36-16,-3-4-102 15,-1 0-237-15</inkml:trace>
  <inkml:trace contextRef="#ctx0" brushRef="#br4" timeOffset="305928.1445">14000 10826 690 0,'0'0'136'0,"0"0"-102"0,0 0 56 16,0 0-33-16,0 0-46 15,0 0-11-15,100-7-12 16,-82 7-241-16,-8 0-270 16</inkml:trace>
  <inkml:trace contextRef="#ctx0" brushRef="#br4" timeOffset="306482.2291">13034 11151 143 0,'0'0'404'0,"0"0"-341"0,0 0 41 15,0 0 37-15,0 0-12 16,0 0-26-16,-63 5-41 16,63-5-7-16,0 0 15 15,0 0-63-15,15 0 4 16,18 0 23-16,16-8-18 16,15-3-3-16,12 0-12 15,6 2 4-15,8-1-8 16,2 4 7-16,1 1-4 15,-2-3 0-15,0 3 9 16,1-4-9-16,-4 0 0 16,-7 1 1-16,-14 1-5 15,-14 1 4-15,-17 5 0 16,-12 0 0-16,-12 1-16 0,-9 0-1 16,-1 0-6-16,-2 0-16 15,0 0 24-15,0 0-49 16,0 0-4-16,-11 1-155 15,-2 3-106-15</inkml:trace>
  <inkml:trace contextRef="#ctx0" brushRef="#br4" timeOffset="308165.0595">13159 11564 472 0,'0'0'27'15,"0"0"56"-15,0 0 38 16,0 0-3-16,0 87-29 15,0-62 9-15,1-5-67 16,1 2-4-16,-2-5-8 16,0-5-16-16,0-5 15 0,0-3-17 15,0-4 3 1,0 0 17-16,0-3 31 0,-8-10-2 16,-2-6-50-16,3-3 4 15,1 0 10-15,1-6-13 16,4-1 6-16,1 0-7 15,0 1 0-15,0 6-3 16,0 5 1-16,9 8 2 16,4 1-7-16,4 5-4 15,1 1 11-15,2 2-4 16,0 0-1-16,0 13 3 16,-4 6 2-16,-5 3 0 15,-6 2-9-15,-5 0 16 16,0 2-7-16,-5-4 0 0,-14 0 4 15,-2-2-11-15,2-6 6 16,5-5 1-16,8-5 0 16,6-4-3-16,0 0-87 15,9-4-183-15,12-14-245 16</inkml:trace>
  <inkml:trace contextRef="#ctx0" brushRef="#br4" timeOffset="308443.4384">13545 11523 531 0,'0'0'86'0,"0"0"-16"0,0 0 48 16,0 0-16-16,0 0-28 15,0 0-28-15,-31 67-17 16,28-39 31-16,3-2-22 16,0-2-15-16,0-2-16 15,6-2 3-15,6-3-10 16,3-4 0-16,-2-2-60 16,3-8-78-16,-2-3-208 15</inkml:trace>
  <inkml:trace contextRef="#ctx0" brushRef="#br4" timeOffset="309183.8285">13742 11493 468 0,'0'0'111'0,"0"0"-19"15,0 0 21-15,0 0-22 16,0 0-30-16,0 0-52 16,0 24 39-16,0-5 7 15,0 3-23-15,0 4 20 16,2 2-22-16,1 0-20 0,0-1 27 15,1-4-16-15,-3-1 0 16,2-8-10-16,-1-4-5 16,-1-4-4-16,-1-6-2 15,0 0 0-15,0 0 12 16,0-5 7-16,0-11 0 16,0-9-19-16,0-2 7 15,0 1-9-15,-1-4 2 16,1-1 0-16,0 2 2 15,0 2-2-15,0 4 0 16,0 5-1-16,1 5-9 16,4 4 8-16,3 1-3 15,2 6 5-15,-1-1-14 0,1 3 14 16,2 0 0 0,2 0 0-16,-1 3 0 0,1 8-5 15,-4 5 5-15,-1 4 0 16,0 1-5-16,-5 5 7 15,1-2-2-15,-4 1 0 16,-1 0 10-16,0-3-24 16,0-1 14-16,-1-3-8 15,-10 1-22-15,0-5-67 16,-1-4-102-16,-2-5-134 16</inkml:trace>
  <inkml:trace contextRef="#ctx0" brushRef="#br4" timeOffset="309341.8881">13810 11669 639 0,'0'0'153'15,"0"0"-77"-15,0 0 41 16,0 0-58-16,0 0-57 16,0 0 4-16,87-34-6 15,-63 31-51-15,-2-3-154 16,-3-2-287-16</inkml:trace>
  <inkml:trace contextRef="#ctx0" brushRef="#br4" timeOffset="309647.8448">14070 11410 413 0,'0'0'190'0,"0"0"-138"0,0 0 43 16,0 0-11-16,0 0-5 16,0 0 11-16,54-5-41 15,-39 15-2-15,1 5-6 16,-1 0-21-16,1 4 16 16,-2 2-16-16,-1 1 0 15,-2 5 5-15,-3 3-22 16,-5-2 1-16,-3 3-3 0,0-3 10 15,-5 0-11-15,-10 1 0 16,-4-3-10-16,-2 0 4 16,-5-3-95-16,-5-4-257 15</inkml:trace>
  <inkml:trace contextRef="#ctx0" brushRef="#br4" timeOffset="399308.0009">15932 15698 179 0,'0'0'22'0,"0"0"-15"16,0 0 40-16,109-18-1 0,-80 9-24 15,1 1 15 1,0-1-8-16,1-2 4 0,-2 2 27 15,-2 3-30-15,-6 1-23 16,0 0 2-16,-4 2-9 16,-2 0 3-16,3 0 10 15,-3 1-9-15,-2-1-4 16,-2 2 13-16,-3-3-9 16,-2 3 18-16,-3-1-12 15,1 1 8-15,-1 0 9 16,-2 0-18-16,-1 1 11 15,0-2-1-15,0 1-16 16,0-1 7-16,0 2-10 16,0 0 0-16,0 0 3 0,0 0-3 15,0 0-11-15,0 0-67 16,0 0-91-16,-1 0-217 16</inkml:trace>
  <inkml:trace contextRef="#ctx0" brushRef="#br4" timeOffset="399788.558">15898 15729 489 0,'0'0'51'15,"0"0"-50"-15,0 0 11 16,0 0 8-16,0 0 67 15,100-10-66-15,-62 3-16 16,1 2 2-16,3 2-6 16,-1 0-1-16,-3 3 0 15,-5 0-83-15,-5 0-73 16</inkml:trace>
  <inkml:trace contextRef="#ctx0" brushRef="#br4" timeOffset="403798.3965">20092 14459 157 0,'0'0'371'0,"0"0"-274"15,0 0-72 1,0 0 11-16,0 0 38 0,0 0 41 15,0 0-85-15,-4 0-27 16,21 0 9-16,12 0-6 16,8 0 1-16,5 0-7 15,7 0 3-15,1 0-3 16,1 0 0-16,-1 0 5 16,-3 0-11-16,1 0 10 15,-2 0-4-15,-4 2 0 16,-5-2 9-16,-4 0-11 15,-4 0 2-15,-9 0 0 16,-5 0-5-16,-3-2 7 16,-3 0-2-16,-1 0 0 0,0-2-150 15,-5-6-107-15</inkml:trace>
  <inkml:trace contextRef="#ctx0" brushRef="#br4" timeOffset="406885.5412">21324 16405 485 0,'0'0'144'0,"0"0"-101"15,0 0-12-15,0 0 77 16,0 0-53-16,0 0-16 15,0 0-28-15,-12-3-7 16,12 3 17-16,0 0-19 0,10 0 18 16,11 0 10-16,2 0-26 15,5 0 11-15,4 0-15 16,0 0 0-16,4 0 7 16,-2 0-7-16,-1 0 0 15,-3 0-2-15,-2 0 7 16,-5 0-8-16,-1 0 3 15,-7 0-63-15,-5 0-67 16,-7 0 16-16,-3 0-59 16,0 0-46-16</inkml:trace>
  <inkml:trace contextRef="#ctx0" brushRef="#br4" timeOffset="407134.8946">21361 16459 256 0,'0'0'249'0,"0"0"-226"16,0 0 3-16,0 0 65 16,0 0-21-16,0 0-46 15,75-9-18-15,-44 4 9 16,2 2-15-16,1-3 3 15,-1 3-8-15,-2-1 5 0,-2 1-34 16,-4 2-86 0,-7-3-121-16</inkml:trace>
  <inkml:trace contextRef="#ctx0" brushRef="#br4" timeOffset="436965.4346">22156 15751 277 0,'0'0'317'0,"0"0"-227"16,0 0-10-16,0 0-18 15,0 0 62-15,0 0-99 0,-6-10-10 16,-10 20-15-1,-11 2 3-15,2 5 0 0,-7 5 14 16,2 1-15-16,-2 5 9 16,-3 2-7-16,2 1-3 15,2 0 15-15,3-3-12 16,5-1 6-16,7-5 5 16,7-6-2-16,5-1-12 15,1-4-1-15,3 0-2 16,0-4-2-16,0 1 6 15,0 0-2-15,0-2 5 16,3 1 1-16,1-2-6 16,2 0 0-16,4 0-1 15,6-3 1-15,3-1 0 0,2-1 0 16,7 0-1-16,5-3 1 16,1-7-31-16,-1-2-108 15,-5 2-92-15,-11 0-276 16</inkml:trace>
  <inkml:trace contextRef="#ctx0" brushRef="#br4" timeOffset="437237.7365">21852 16082 636 0,'0'0'96'0,"0"0"-84"16,0 0 0-16,0 0 87 15,100-45-63-15,-64 37-3 16,2 1-32-16,2-3 11 16,4 1-6-16,-4-1-4 15,2 0 0-15,-7 2-2 16,0 2 0-16,-7-1-2 15,-6 1-154-15,-6 1-300 16</inkml:trace>
  <inkml:trace contextRef="#ctx0" brushRef="#br4" timeOffset="437942.1401">22480 16005 501 0,'0'0'82'0,"0"0"-61"16,0 0 11-16,0 0 84 15,0 0-43-15,0 0 7 16,0 0 21-16,0 0 0 16,0 0-27-16,0 0 27 15,0-16-30-15,0-4-64 0,6-9-4 16,2-3 5-16,2 1-7 16,0-1 3-16,2 0-2 15,-3 3-1-15,-3 3 4 16,0 6-2-16,-3 7-3 15,-1 6 0-15,-2 5-8 16,0 2 8-16,0 0-23 16,0 18 23-16,0 9 0 15,0 2 3-15,0 1-3 16,4-2 2-16,2-4-2 16,0-5 0-16,-2-9 1 15,2-3-4-15,-1-7 5 16,5 0-2-16,2-8 9 0,9-13-5 15,2-6 5-15,1-1-9 16,-2-3 0-16,-5 1-1 16,-3 3 3-16,-2 6-8 15,-5 4-13-15,-3 9-56 16,3 8-13-16,-1 0-197 16,2 8 15-16,0 6-241 15</inkml:trace>
  <inkml:trace contextRef="#ctx0" brushRef="#br4" timeOffset="438273.2651">22863 15879 421 0,'0'0'220'0,"0"0"-182"0,0 0-16 16,0 0 69-16,0 0-18 15,0 0-48-15,-54 80-19 16,58-69 9-16,6 0-14 16,6-6 17-16,-1-5-12 15,3 0-2-15,0 0 1 16,-3-7-5-16,-4-6 0 16,-4-4 4-16,-4 1 3 15,-3-1-7-15,0 1 0 0,-3 3-5 16,-10 3 4-1,-1 3 1-15,2 4 0 0,6 2-9 16,0 1 1-16,6 0-66 16,0 1-71-16,0 7-169 15</inkml:trace>
  <inkml:trace contextRef="#ctx0" brushRef="#br4" timeOffset="439931.5763">23388 15679 687 0,'0'0'43'0,"0"0"-8"16,0 0 54-16,0 0-11 16,0 0-3-16,-97 26-39 15,83-7-7-15,4 1 17 16,4 1-27-16,6 0 0 16,0-2 2-16,5 1-20 15,14-1 11-15,4-2-12 16,5-4 2-16,4-6 8 15,-1-2-8-15,-3-3-1 16,-7 1-1-16,-7 2 5 16,-6 0-7-16,-6 5 2 15,-2 2-16-15,0 2 11 0,-15 4 5 16,-5-1 3-16,0 0-2 16,0 1 6-16,2-2-5 15,5-2-2-15,5-2 2 16,4 0-6-16,4-3 0 15,0-3 4-15,9-1-3 16,13-4 8-16,3-1-5 16,4 0 0-16,-1 0 0 15,-7-9 1-15,-3-6 8 16,-6 1-8-16,-6-1-1 16,-2-2 6-16,-4 3-10 15,0-3 4-15,0 5-31 0,-8-2 29 16,0 6-2-1,1 3 4-15,2 4 0 0,2 1 6 16,-2 0-15-16,4 0 9 16,-2 0 0-16,3 9-5 15,0 3 5-15,0 2 0 16,12-1-2-16,3 0 1 16,4-5-4-16,-1-6 5 15,2-2 0-15,-3 0 0 16,0 0 0-16,-2-7-1 15,-3-8-6-15,-3-3-12 16,0-3 15-16,-3-3-7 16,0-2 11-16,1 2-10 15,3 5 13-15,1 5-3 0,0 3 0 16,2 5-2-16,-1 2-5 16,-3 2 4-16,1 2 3 15,-4 0-6-15,-1 3 5 16,-2 9 1-16,-2 0 0 15,1 5-5-15,-2-1 3 16,3 2 2-16,2-4 0 16,0-4-3-16,1-2 8 15,5-3-5-15,3-4 0 16,4-1 4-16,5 0-4 16,-1 0 1-16,2-6 4 15,2-2-8-15,-1-1 7 16,-1-1-4-16,-5 2 0 0,-9-1 0 15,-2 2-3 1,-7 4 3-16,1-2 0 0,-2 3 4 16,0 2-4-16,0 0-1 15,-11 0-8-15,-3 11 17 16,-1 2-17-16,-1 1 9 16,5 1 0-16,3-2 3 15,4 0-3-15,4-4 0 16,0-1-5-16,0-2 2 15,4-2 3-15,13-1 0 16,5-3 4-16,2 0-7 16,0 0 5-16,-5 0-2 15,-3 0 0-15,-6-1 9 0,-4-1-13 16,-4 2 4-16,-2 0 0 16,0 0-4-16,0 0 0 15,0 0 1-15,0 7-1 16,-7 5 4-16,-4 5 7 15,0 0-7-15,2-1 0 16,0 3 7-16,4-2-7 16,4-2 0-16,-1-2-3 15,2-4 3-15,0-3-2 16,0-1-1-16,9-5 3 16,8 0 9-16,4 0-6 15,1-14 5-15,0-3 1 0,-1-5-7 16,0-1 6-1,-2-5-5-15,-2-2 0 0,-4-4 28 16,-2-2-16-16,-4-1 12 16,-2 1 21-16,-1 0-39 15,-3 3 19-15,-1 1-20 16,2 2-4-16,-2 7 4 16,1 5-7-16,-1 9 0 15,0 6-1-15,0 1 10 16,0 2-14-16,2 0 4 15,-2 5-27-15,1 17 19 16,1 4 8-16,-2 4 12 16,0 3-12-16,0 1 4 15,0 2-4-15,0 3 0 16,0-3-53-16,0-7-166 0,0-7-461 16</inkml:trace>
  <inkml:trace contextRef="#ctx0" brushRef="#br4" timeOffset="440073.2917">24392 15978 757 0,'0'0'364'0,"0"0"-320"16,0 0-14-16,0 0-25 16,0 0-5-16,0 0-142 0,0 12-351 15</inkml:trace>
  <inkml:trace contextRef="#ctx0" brushRef="#br4" timeOffset="497282.7334">17331 14539 299 0,'0'0'250'16,"0"0"-233"-16,0 0-16 16,0 0-1-16,0 0 74 15,0 0-14-15,0 0-35 16,0 0 10-16,74 0-18 15,-35 0 8-15,4 0-19 16,4 4-5-16,8 3 13 0,11 0-4 16,4-1-1-16,9 1 2 15,3-2-5-15,6-2-7 16,6-2 1-16,4-1 0 16,7 0 1-16,-1 0 8 15,1 0-9-15,0-1 0 16,-2-4-1-16,-1 2-7 15,-2 0 16-15,-3-1-7 16,-9 2-1-16,1-2 5 16,-8-3-8-16,-2 0 3 15,-2 0 0-15,-4-3-7 16,-4 6 13-16,-5-2-6 16,-4-1 0-16,0 4 5 0,-7-1-5 15,-2 2 4 1,-4 2 24-16,-2-3 23 0,-3 1-50 15,0 0 7-15,-3 1 9 16,-2-2-6-16,-1-1 1 16,-3-1-2-16,-3 1-3 15,-3 1 20-15,-2-1-13 16,-6 1 12-16,-4 1 16 16,-6-1-41-16,0 0 20 15,-5 3-14-15,-1-1-6 16,-1 1 7-16,-2 0-8 15,0 0 0-15,0 0-1 16,0 0-14-16,0 0-1 16,0 4-71-16,-5 4-173 0,-22-4-320 15</inkml:trace>
  <inkml:trace contextRef="#ctx0" brushRef="#br4" timeOffset="503497.5778">15911 15673 353 0,'0'0'60'15,"0"0"-26"-15,0 0 50 16,0 0 0-16,0 0 5 16,0 0-24-16,0 0-37 0,-19 0 6 15,19 0-1-15,16-3-17 16,13-4 40-16,15-2-13 16,11-5-13-16,5 2 5 15,2-1-33-15,6-1 16 16,2 0-9-16,6 1-7 15,3 1 4-15,-2 0-6 16,-3 1 0-16,-4-2-2 16,-8 2 8-16,-7 0-6 15,-8 4 0-15,-11 0-1 16,-14 1-11-16,-11 3 5 16,-8 3-41-16,-3 0-39 0,-6 0 48 15,-18 0 3 1,-9 6-51-16,-8 4-32 0,-8 0-4 15,-6-2-51-15,-6 1-108 16</inkml:trace>
  <inkml:trace contextRef="#ctx0" brushRef="#br4" timeOffset="503714.6062">15909 15680 479 0,'0'0'62'0,"0"0"-62"15,0 0 6-15,0 0-6 16,0 0 62-16,108 7-13 0,-47-14 8 16,6-5-20-16,9-2 11 15,3 0-1-15,5-1-42 16,1 3-5-16,-6 4 0 16,-12 2-7-16,-9 1-57 15,-10 1-100-15,-14-2-170 16</inkml:trace>
  <inkml:trace contextRef="#ctx0" brushRef="#br4" timeOffset="510114.7199">19458 17872 357 0,'-115'0'0'0,"-1"0"-15"15,-4-7-13-15,0-8 28 16,0 1 9-16,4-2 10 16,10-1 15-16,8 0-31 15,7-3 8-15,11 0-3 16,12 0-4-16,10 2-3 15,9-3-1-15,14-6-172 16</inkml:trace>
  <inkml:trace contextRef="#ctx0" brushRef="#br4" timeOffset="538032.6111">661 16109 732 0,'0'0'139'0,"0"0"-53"16,0 0-22-16,0 0 26 0,0 0-24 15,0 0-66-15,0 0 1 16,-8-15-2-16,16 22 2 16,8 3 14-16,7-1 32 15,-1 0-29-15,4-2 13 16,-1-3-10-16,5-4-11 15,-2 0 19-15,2-4-26 16,-3-13 14-16,-2-3-9 16,-4-3 0-16,-5-2-6 15,-5 1-2-15,-5 2 2 16,-6 3-1-16,0 3-1 16,0 4-1-16,-3 3-9 15,-9 1-16-15,-3 7 15 16,-3 1 8-16,0 0 3 15,0 0 0-15,-1 5 1 0,1 6-1 16,0 2 4-16,3 4 3 16,3 2-7-16,-1 2 0 15,4 2 0-15,6 3-7 16,3 3 5-16,0-2 2 16,0 2-1-16,6-2 6 15,9-3-5-15,0-3 0 16,4-4 1-16,2-5-12 15,0-7 21-15,7-2-10 16,-1-3 14-16,1-3-6 16,0-9-16-16,-2-1-39 15,-6 1-192-15,-10 8-313 16</inkml:trace>
  <inkml:trace contextRef="#ctx0" brushRef="#br4" timeOffset="538790.9604">1346 16283 778 0,'0'0'180'16,"0"0"-97"-16,0 0-8 0,0 0 7 16,0 0-49-1,0 0-33-15,-12 14-93 0,12 9-154 16</inkml:trace>
  <inkml:trace contextRef="#ctx0" brushRef="#br4" timeOffset="544998.5281">2834 15993 558 0,'0'0'121'0,"0"0"-31"0,0 0-45 16,0 0 86-16,0 0-62 16,0 0-62-16,0 0 3 15,0 43 1-15,3-9 15 16,1 0 1-16,1 5-13 15,0-3 14-15,0-6-5 16,-3-4-18-16,-2-14 21 16,0-5-19-16,0-7 14 15,0 0 8-15,0-7 23 16,0-14 5-16,-3-9-51 16,-3-4-5-16,2-4 7 15,4 1-3-15,0 3-3 16,0 4-2-16,1 5-36 15,11 6 30-15,5 9 3 16,2 7-27-16,5 3 15 0,-1 0-15 16,3 0 27-16,-1 10 0 15,-5 6-3-15,-5 4 0 16,-8 6 5-16,-7 2-3 16,0 4-1-16,-7 1 4 15,-8-6 1-15,-3-3-2 16,6-8 0-16,7-8-8 15,5-8-84-15,0-1-189 16,8-25-243-16</inkml:trace>
  <inkml:trace contextRef="#ctx0" brushRef="#br4" timeOffset="545224.1297">3434 15913 452 0,'0'0'460'0,"0"0"-400"16,0 0-22-16,0 0 24 15,-91 42-13-15,81-14-38 16,10 1-10-16,0 8 10 16,3 1-10-16,14 4 2 15,9-4-2-15,5-3-1 0,8-10-141 16,0-9-284-16</inkml:trace>
  <inkml:trace contextRef="#ctx0" brushRef="#br4" timeOffset="545731.5257">3923 15995 812 0,'0'0'35'0,"0"0"-23"16,0 0 42-16,0 0 59 16,0 0-73-16,-13 92-30 15,13-55 46-15,0 1-39 16,0-4-6-16,0-4 12 15,0-10-17-15,0-9 8 16,0-5-5-16,0-6-6 16,0 0 12-16,0-17 86 15,0-14-69-15,0-10-24 16,0-4-6-16,3 0-2 16,2 1 10-16,0 4-10 0,3 3-7 15,-1 8 6 1,0 8-6-16,4 8 2 15,-2 7 9-15,3 6-8 0,4 0 4 16,2 6-11-16,2 13 11 16,2 2-2-16,-3 2-1 15,-1 4 2-15,-3 3 1 16,-1-1 0-16,-5 3-3 16,-2-2 6-16,-5-4-6 15,-2 2 2-15,0-8-107 16,0-7-160-16,-7-10-392 15</inkml:trace>
  <inkml:trace contextRef="#ctx0" brushRef="#br4" timeOffset="546965.6304">4341 15950 670 0,'0'0'44'0,"0"0"-12"0,0 0 99 15,0 0 11-15,0 0-93 16,0 0-23-16,12-17-19 15,-12 22-4-15,0 11 39 16,1 5 18-16,1 4-18 16,-1 2 0-16,1 4-18 15,1 1 8-15,1-1-9 16,3-2-16-16,-2-4 3 16,1-5-7-16,0-6-1 15,-3-7 2-15,-1-3 1 0,-2-4-4 16,0 0 5-16,0-15-2 15,0-9 11-15,0-7-12 16,0-3 7-16,0 2-10 16,-3-1-6-16,1 2 2 15,-1 3-11-15,3 5-5 16,0 1 20-16,0 6-20 16,9 5 5-16,3 7 5 15,0 4-16-15,0 0 22 16,4 0 0-16,0 3 3 15,1 9-7-15,0 4 14 16,-1 3-9-16,0 1 3 16,-2 4 0-16,-5 2 8 15,-2-1-3-15,-3 1 0 0,-2 0 8 16,-2-1-5-16,2-1-6 16,-2-5-1-16,9-5-1 15,1-5-54-15,0-9-242 16,1 0-479-16</inkml:trace>
  <inkml:trace contextRef="#ctx0" brushRef="#br4" timeOffset="547634.4276">4824 15954 756 0,'0'0'57'15,"0"0"-40"-15,0 0 6 16,0 0 71-16,0 0 19 16,0 0-76-16,15 68 28 15,-11-41-30-15,-2 5-3 16,1-2 18-16,-3 0-33 15,0-1-1-15,3-8 0 16,-3-3-15-16,3-9 1 16,-1-7 1-16,-2-2 0 15,1 0 10-15,-1-11-7 0,3-11 14 16,-3-5-19-16,0-2-1 16,0 0 0-16,0 0-1 15,-3-1 6-15,-3 3-10 16,3 3 5-16,3 5 0 15,0 1 1-15,0 4-1 16,0 1 0-16,8 2-5 16,5 5 10-16,2 1-12 15,3 5-1-15,-5 0 2 16,0 0 0-16,-2 11-6 16,-2 5 10-16,-5 0-6 15,-4 1-6-15,0 3 11 0,0-6 3 16,-5-2 5-16,0-1-5 15,5-5 5-15,0 1-5 16,8-5 0-16,9 0-3 16,4-2-8-16,3 3 10 15,-6 0-8-15,-3 5-9 16,-8 2-2-16,-5 5 16 16,-2 2-11-16,0 5 12 15,-18 1 3-15,-2 3 5 16,0-2-5-16,0 3 0 15,2-5-2-15,2-3-10 16,2-7-262-16,-3-2-412 16</inkml:trace>
  <inkml:trace contextRef="#ctx0" brushRef="#br4" timeOffset="548164.5603">4020 16158 452 0,'0'0'127'0,"0"0"-88"0,0 0 89 16,0 0-40-16,0 0-6 15,0 0 8-15,-27 0-64 16,27-1 0-16,0 1 7 15,0 0-31-15,2-3 12 16,17-1-14-16,11-5 22 16,10 1-22-16,9-1-11 15,1-3-244-15,-3-1-498 16</inkml:trace>
  <inkml:trace contextRef="#ctx0" brushRef="#br4" timeOffset="548788.8878">5424 15945 693 0,'0'0'61'0,"0"0"-35"0,0 0 107 16,0 0-8-16,-77 84-40 16,57-45-36-16,-3 9-11 15,0 7 2-15,-2 3-19 16,0 3 7-16,1-1-26 15,5-2 7-15,4-1-4 16,7-7 5-16,7-4-13 16,1-9 3-16,0-6-21 15,9-7-67-15,3-11-111 0,0-9-177 16</inkml:trace>
  <inkml:trace contextRef="#ctx0" brushRef="#br4" timeOffset="550748.5312">5555 16408 109 0,'0'0'19'0,"0"0"10"16,0 0-23-16,0 0 66 16,0 0-20-16,0 0-25 15,12-8 62-15,-12 8 6 16,0 0 13-16,0-1 2 16,0 1-16-16,0 0 11 15,0-2-25-15,0 0-43 16,0 2 31-16,0-1-23 15,0 1 2-15,0 0-11 16,0 0-26-16,0 3-3 16,0 12-7-16,3 9 7 15,4 5 10-15,1 7-11 16,2 5 7-16,1 3 10 0,-2-3-17 16,-1-3 7-16,-2-6-13 15,-1-6 0-15,0-8 9 16,-2-8-1-16,-3-6-3 15,0-4-1-15,0 0-3 16,0-7 26-16,0-14-21 16,-5-4 4-16,-4-4-6 15,-4-3-4-15,0-1 0 16,3 1 0-16,0 1-1 16,4 1-1-16,4 4 2 15,2 4 0-15,0 3-3 0,8 2 0 16,11 2 3-16,0 1-1 15,0 4-8-15,0 5 6 16,-5 3-3-16,0 2 6 16,-3 0-1-16,-4 5-3 15,-1 10-4-15,-6 6 7 16,0 3-8-16,0 2 7 16,-6-5 2-16,0-3-1 15,5-3 2-15,1-5 0 16,0-3 0-16,9 0-1 15,7-4-11-15,8 2 8 16,-5 1 3-16,1 0-17 16,-4 3 13-16,-7 3-16 0,-6 8 19 15,-3-1 0-15,-2 6-2 16,-17 1 0-16,-6-1 6 16,4-4-3-16,3-4 5 15,7-7-3-15,7-6 1 16,4-4-3-16,0 0-68 15,12-22-127-15,10-9-399 16</inkml:trace>
  <inkml:trace contextRef="#ctx0" brushRef="#br4" timeOffset="551115.0449">6174 15857 255 0,'0'0'417'16,"0"0"-399"-16,0 0 54 16,86 59 48-16,-57-30-6 15,0 9-41-15,-4 6-15 0,-5 10-31 16,-9 13-3-16,-11 5 14 16,0 5-28-16,-6 4 15 15,-15 3-24-15,-12 8 0 16,-7 7 3-16,-11 1-4 15,-7 9-81-15,-20 2-322 16</inkml:trace>
  <inkml:trace contextRef="#ctx0" brushRef="#br4" timeOffset="553998.6218">3363 15881 347 0,'0'0'126'0,"0"0"-80"16,0 0-3-16,0 0 40 15,0 0 5-15,0 0-12 16,0 0-22-16,11-31-36 15,-11 31 18-15,0 0 3 0,-11 9-26 16,1 7 22-16,-2 3-4 16,-1 7-5-16,4 1 6 15,4 1-32-15,5 4 19 16,0 1-5-16,0 0-14 16,11-2 13-16,13 1-10 15,4-3-2-15,5 0 0 16,9 2-1-16,-3 0-35 15,-1-4-222-15,-8 5-500 16</inkml:trace>
  <inkml:trace contextRef="#ctx0" brushRef="#br4" timeOffset="555848.5691">2897 17291 655 0,'0'0'74'16,"0"0"15"-16,0 0-46 16,0 0 80-16,0 0-22 15,0 0-95-15,-19 6 0 0,19 24-2 16,0 4-4 0,0 2 4-16,0 1-3 0,3-2 5 15,5-6 17-15,-3-1-4 16,-1-9-8-16,-2-5-11 15,-2-5 6-15,0-7-1 16,0-2 5-16,0 0 7 16,0-2 73-16,0-17-72 15,-9-6-13-15,-1-7-5 16,0-6 0-16,3-5-10 16,7-2 7-16,0 4-15 15,0 6 13-15,12 8-13 16,4 12 15-16,1 5-9 0,-1 6 0 15,0 4 7 1,1 0-4-16,0 10 9 0,-3 7-6 16,-3 7 7-16,-4 2-2 15,-7 1 1-15,0-2 0 16,-5-2-6-16,-5-3 6 16,-3-1 0-16,1-2-1 15,6-5 1-15,6-5-50 16,0-7-156-16,19 0-84 15</inkml:trace>
  <inkml:trace contextRef="#ctx0" brushRef="#br4" timeOffset="556103.1666">3371 17244 547 0,'0'0'237'0,"0"0"-128"16,0 0 2-16,0 0-37 16,0 0-23-16,0 0-44 15,-76 60 0-15,72-28-4 16,2 2-2-16,2 2-1 16,0-2 8-16,0-2-7 15,12 1-2-15,6-2-4 0,6-6-64 16,0-8-194-1,2-10-352-15</inkml:trace>
  <inkml:trace contextRef="#ctx0" brushRef="#br4" timeOffset="556698.4636">3715 17249 634 0,'0'0'112'0,"0"0"-75"15,0 0 27-15,0 0-6 16,0 0-55-16,0 0-3 15,0 82 20-15,0-44-15 16,0 4 19-16,0-2-11 16,0-5 2-16,0-2 17 15,0-12-23-15,4-3 11 16,-3-8 13-16,1-5-28 16,-2-5 12-16,0 0 2 15,0 0 42-15,0-12 49 16,0-9-96-16,0-7-7 0,-2-1-7 15,-1 0 9-15,0-2-9 16,2-3 0-16,1 2 1 16,0 2-8-16,0 2 7 15,4 11 0-15,7 3-3 16,-1 4 6-16,1 4-5 16,-1 3 2-16,3 2-7 15,-2 1 0-15,5 0 6 16,-5 6 1-16,-1 9 0 15,2 7-10-15,-3 3 10 16,-1 0 0-16,-2 3 9 16,-2-1-19-16,-1-3 18 15,-2-2-8-15,1-2 0 0,-1-1-1 16,-1-5-3-16,0 0-71 16,0-11-182-16,0-3-220 15</inkml:trace>
  <inkml:trace contextRef="#ctx0" brushRef="#br4" timeOffset="556831.6919">3825 17472 568 0,'0'0'192'16,"0"0"-172"-16,0 0-20 16,0 0 0-16,0 0 8 15,85-10-8-15,-57 9-138 16</inkml:trace>
  <inkml:trace contextRef="#ctx0" brushRef="#br4" timeOffset="557189.6653">4095 17293 643 0,'0'0'154'16,"0"0"-85"-16,0 0 56 15,0 0 17-15,0 0-107 16,0 0-33-16,-9-10-2 16,9 26 0-16,0 6-4 15,0 4 15-15,4 1-11 0,2-4 6 16,1 3 18-16,-2-7-2 16,3-5-18-16,1-4 11 15,-1-4-10-15,0-6-5 16,1 0 0-16,6-2 19 15,-2-14 0-15,2-5 0 16,-6-6-12-16,2 4 1 16,-8-3-8-16,-3 2 3 15,0 7-6-15,0 3-16 16,0 9-9-16,0 5-43 16,0 0-143-16,0 5-230 15</inkml:trace>
  <inkml:trace contextRef="#ctx0" brushRef="#br4" timeOffset="557881.9085">4441 17258 693 0,'0'0'60'0,"0"0"-50"16,0 0-8-16,0 0 24 15,0 0 60-15,0 0-43 0,18 66 9 16,-13-43-4-16,1 4 18 16,-1-5-9-16,-2 5-51 15,0-5 18-15,0-1 2 16,0-1-23-16,-1-3 12 15,1-1-13-15,1-6 10 16,-3-7-12-16,0-3 0 16,1 0 5-16,-2 0-1 15,0 0 6-15,0-10 46 16,0-10-27-16,0-6-24 16,0-1-5-16,-7 1-2 15,1-1 2-15,0 0 0 0,3 3 0 16,0 3-7-1,3 2 9-15,0 8-2 0,0 0 0 16,0 5 2-16,3 1-6 16,6 3 4-16,6 2-11 15,0 0 11-15,3 0-3 16,-5 12 3-16,0 3-1 16,-6-1-1-16,-3 3 1 15,-4-1 1-15,0 0-14 16,0-2 12-16,0-4-5 15,0 0 7-15,-4-7-6 16,4 0 6-16,0 0-38 16,7 0-10-16,6 4 28 15,-1-3 12-15,-4 2-9 0,-5 5 17 16,0 0-2-16,-3 3-4 16,0 3 5-16,-9 2 1 15,-5-2 0-15,0 0 12 16,3-6-11-16,9-6 4 15,2-2-5-15,0-3-45 16,11-4-209-16,11-16-333 16</inkml:trace>
  <inkml:trace contextRef="#ctx0" brushRef="#br4" timeOffset="558120.0307">4754 17241 172 0,'0'0'719'0,"0"0"-614"0,0 0-74 16,0 0 62-16,0 0-74 15,0 0-19-15,64-2 14 16,-43 21-13-16,-6 10 9 16,-3 3-10-16,-9 1 4 15,-3 6-4-15,0-3 1 16,-9-1-1-16,-12-2 0 15,-7 1-17-15,-10-5-184 16,-9-2-113-16</inkml:trace>
  <inkml:trace contextRef="#ctx0" brushRef="#br4" timeOffset="558646.3661">3582 17330 225 0,'0'0'140'0,"0"0"-53"0,0 0 40 16,0 0 16-16,0 0-22 15,0 0-28-15,-84 83-38 16,84-66 8-16,0 2-58 15,0 1 2-15,20 4 0 16,6 2-7-16,10-1 0 16,7 1-53-16,2-1-266 15</inkml:trace>
  <inkml:trace contextRef="#ctx0" brushRef="#br4" timeOffset="559273.5639">5154 17481 507 0,'0'0'162'0,"0"0"-124"16,0 0 20-16,0 0 15 15,0 0-31-15,0 0-16 16,-9 41 97-16,-9-14-51 16,-3 11-31-16,-6 1-9 15,-2 6 31-15,-1 4-41 16,-2-3 3-16,2 0-25 15,2-2 7-15,3-5-7 16,4-5 0-16,9-5-10 16,7-8-72-16,5-9-84 15,0-9-190-15</inkml:trace>
  <inkml:trace contextRef="#ctx0" brushRef="#br4" timeOffset="559642.3826">5267 17833 210 0,'0'0'135'15,"0"0"-134"-15,0 0 18 16,0 0-18-16,0 0-1 16,0 0-8-16,0 11-239 0</inkml:trace>
  <inkml:trace contextRef="#ctx0" brushRef="#br4" timeOffset="559935.6743">1186 17833 172 0</inkml:trace>
  <inkml:trace contextRef="#ctx0" brushRef="#br4" timeOffset="560384.7716">5267 17833 172 0,'49'13'252'0,"-56"-18"-187"0,4 3 70 0,-2-2-62 0,1 1 11 15,2 0 48-15,1 3-109 16,1 0 13-16,0 0 31 16,0 0-36-16,0 0-16 15,0 0-15-15,0 0-3 0,0 6 3 16,0 8 1-16,0 6 49 16,0 1-33-16,1 4 13 15,2-1 14-15,2 2-37 16,-2-1-4-16,2-1-3 15,3-4 7-15,-6-3-9 16,2-7 5-16,-2-7-3 16,-2-2 3-16,0-1 8 15,0 0 6-15,0-13-1 16,-6-7 6-16,-6-6-16 16,3 1-1-16,0-1-7 15,4-4 2-15,4 4-29 16,1 2-12-16,0 7 8 15,9 0 6-15,6 6-13 16,1 5-8-16,-2 1 29 0,-2 5 6 16,4 0-9-16,-1 0 4 15,-6 0 5-15,0 11 13 16,-6 5-2-16,1 1 2 16,-4 2-1-16,0-2 1 15,0 3 0-15,-7-3 11 16,-4 2-3-16,4-9-2 15,1 1 5-15,0-6-9 16,6-2-4-16,0-3-58 16,0 0-213-16</inkml:trace>
  <inkml:trace contextRef="#ctx0" brushRef="#br4" timeOffset="561809.645">5324 17875 349 0,'0'0'237'0,"0"0"-157"16,0 0 16-16,0 0 66 16,0 0-81-16,0 0-48 15,-5-5-33-15,5 5 6 16,0 8-6-16,0 5 54 16,2 4-12-16,4 4-2 15,-2 0-31-15,-1 3 17 16,0-1 5-16,0 0-29 15,0 1 8-15,3-4-7 0,-4-3 0 16,2-3-3 0,-1-3 11-16,-3-5-11 0,0-3 0 15,0-3 9-15,0 0-8 16,0 0-1-16,0 0 15 16,0-5 18-16,0-11-15 15,0-4-13-15,-7-2-3 16,2-5 5-16,-4-1-9 15,2 1 2-15,1-2 0 16,1 3-4-16,2 2 8 16,-2 3-4-16,5 4 0 15,0 3-2-15,0 4 0 0,13 0 2 16,-4 4 0-16,1 3-6 16,-2 0 6-16,5 3-2 15,-4 0 1-15,3 0-5 16,-3 0 3-16,0 0 2 15,0 5 1-15,0 2-8 16,0 3 14-16,-1-3-6 16,0 1 0-16,1 0 2 15,0 1-2-15,-1 2 3 16,2-1-3-16,-3 2 19 16,2 0-17-16,-1 3 12 15,-4 0 0-15,2 4-10 16,0-4 2-16,0 4-4 0,0-2 0 15,0 0 7 1,0 0-6-16,2-3-3 0,0-2 0 16,-2 0 3-16,-2-7-8 15,1-1 3-15,-2-1-59 16,-1-3-54-16,-2 0-159 16,0-9-123-16</inkml:trace>
  <inkml:trace contextRef="#ctx0" brushRef="#br4" timeOffset="562001.1273">5418 18037 669 0,'0'0'133'16,"0"0"-72"-16,0 0 56 16,0 0 1-16,0 0-98 15,0 0 1-15,36-9 7 16,-11 4-24-16,2-4 1 15,1 1-5-15,-4-3-167 16,-8 0-307-16</inkml:trace>
  <inkml:trace contextRef="#ctx0" brushRef="#br4" timeOffset="563905.7487">1756 17115 136 0,'0'0'600'0,"0"0"-501"0,0 0-10 16,0 0 62-16,0 0-69 16,0 0-13-16,0-6-41 15,0 6 2-15,0 0 8 16,0 0-21-16,0 0-5 15,0 0-12-15,3 0 6 16,7 0-16-16,4 0-39 16,1 14-95-16,3 0-147 15,-8 3-60-15</inkml:trace>
  <inkml:trace contextRef="#ctx0" brushRef="#br4" timeOffset="564115.5969">1872 17343 548 0,'0'0'175'0,"0"0"-162"0,0 0-10 16,0 0 112-16,0 0-51 15,0 0-60-15,12 6-4 16,-6 0-4-16,6 2-2 16,3 3 3-16,-2-2-118 15,-2 5 2-15,2-3-52 16,-4 4-71-16</inkml:trace>
  <inkml:trace contextRef="#ctx0" brushRef="#br4" timeOffset="564266.8675">2002 17481 160 0,'0'0'69'0,"0"0"93"15,0 0-81-15,0 0-6 16,0 0-13-16,0 0-5 16,15 43-38-16,-11-33-12 15,3 0-7-15,9-1-69 16,-4-3-334-16</inkml:trace>
  <inkml:trace contextRef="#ctx0" brushRef="#br4" timeOffset="564380.5119">2139 17648 331 0,'0'0'311'0,"0"0"-264"16,0 0 11-16,0 0 87 0,0 0-59 15,0 0-80 1,12 17 0-16,0-8-6 15,2-2-7-15,-2 3-239 0,1 0-306 16</inkml:trace>
  <inkml:trace contextRef="#ctx0" brushRef="#br4" timeOffset="564514.828">2357 17849 702 0,'0'0'78'0,"0"0"-64"15,0 0 124-15,0 0-32 16,0 0-106-16,0 0-64 16,15 0-379-16</inkml:trace>
  <inkml:trace contextRef="#ctx0" brushRef="#br4" timeOffset="586684.4019">919 13363 432 0,'0'0'117'0,"0"0"-101"16,0 0-12-16,0 0 3 16,0 0 37-16,0 0 15 15,0 0-43-15,0 0 42 16,0-3 1-16,0 3-6 15,0 0 2-15,0 0-36 16,0 0 11-16,0 0-14 16,0 0-11-16,-5 0 35 15,-3 0-12-15,-4 0-19 0,-6 6 2 16,-2 0-10-16,1 1-1 16,0-2 3-16,1 0 0 15,-3 5 11-15,-1-4-9 16,-1 3 3-16,2-1-1 15,-1 0 2-15,4 0-9 16,0-1 8-16,-1 0-1 16,4-1 6-16,-4 0-12 15,6 0 3-15,-1 0-4 16,-3 1 8-16,4 0-12 16,-1 1 4-16,-5 2 0 15,2 0 1-15,-3 1 2 0,-1 2-3 16,1-1 0-1,1 2 7-15,5-3-10 16,0-2 3-16,-1 3 0 0,3-3-5 16,1 3 5-16,2 0 0 15,-4-2 0-15,4 2 8 16,3 0-14-16,-3 0 6 16,0 2 0-16,0 3-2 15,-7 3 3-15,4 4-1 16,-4-2 0-16,2-5 7 15,6-2-11-15,0 2 4 16,2-1 0-16,0 1-4 16,1 0 4-16,2 2 0 0,-3-1 0 15,2 0 7-15,1 2-9 16,-2 0 2-16,2-3 0 16,-1 2-6-16,1 0 7 15,-2-1-1-15,2-2 0 16,-2 1 6-16,0 3-6 15,-1-1 0-15,-3 0 1 16,-1 3-1-16,1-1 5 16,-1 2-3-16,3-1 1 15,-3 2 3-15,2 0-6 16,1 2 0-16,-2-4 3 16,2 1 0-16,-1-2 6 15,-1-1-6-15,2 1-3 16,1-2 7-16,1 1-3 15,2-1-4-15,2-1 0 0,1 0-4 16,0 2 9-16,0 0-5 16,0 0 0-16,0-1 9 15,0-2-18-15,4-1 9 16,4-2 0-16,-1-1 5 16,-4-2-1-16,0 0-4 15,-1-1 0-15,2-2 5 16,-1 1-11-16,-1-1 6 15,2 3 0-15,-2-2 1 16,2 3-1-16,0 0 0 16,-1 2-2-16,0 3 2 15,3-2 0-15,-1 2-3 16,1 2 3-16,7-1-8 0,-2 0 10 16,-2 2-2-16,4 1 0 15,-5-1 7-15,6 0-11 16,-6-3 4-16,-1 3 0 15,1-2 4-15,-1 0-4 16,1 1 0-16,0 1-2 16,-1-2 7-16,3 0-5 15,-1-1 0-15,-3 0-2 16,7 2-5-16,-2-1 13 16,-2 0-6-16,4 2 0 15,-2-1 7-15,0-2-7 16,0 1 0-16,1-2 2 0,3 1-6 15,-5 1 8 1,1-1-4-16,1-2 0 0,1 0-5 16,-1-1 5-16,-3 1 0 15,3-2 4-15,0 0-6 16,-3-1 6-16,3 0-4 16,-2-2 0-16,1 1 0 15,-1 2-6-15,2-3 4 16,-4 0 2-16,5-1 1 15,-3-2-1-15,1 0 0 16,-2-1-2-16,1-2 2 16,1 1 0-16,-1-1 0 0,0 0-2 15,-3 1-9 1,6-1 18-16,-1 0-8 0,0 1 1 16,1-2-3-16,4 4 3 15,0-3 4-15,-1-1 0 16,6 0-4-16,-6 2 2 15,1-2 1-15,-1 1-3 16,-1-1 0-16,0-1-3 16,1 2 5-16,-2-1-2 15,5-1 2-15,-1 1-2 16,-3 0 0-16,3-2 0 16,1-1 8-16,-2 1-14 15,2 1 6-15,-1-2 0 16,3 0 1-16,-2 0 3 15,4 0-3-15,1 1-1 0,1 3-2 16,0-2 2-16,6 2-3 16,2-1-11-16,6 1-32 15,4 0-16-15,7-1-79 16,2-3-36-16,-2 2-110 16,-2-2-85-16</inkml:trace>
  <inkml:trace contextRef="#ctx0" brushRef="#br4" timeOffset="589466.8225">21199 13162 370 0,'0'0'37'15,"0"0"1"-15,0 0 15 16,0 0 9-16,0 0 45 16,0 0-42-16,-20 0-13 15,20 0-19-15,0 0-19 16,0 0 12-16,0 0-4 16,4 0-21-16,13 0 22 15,0 0-9-15,3 6-5 16,1 2 2-16,3 3-6 0,-1 0 10 15,2 3-15-15,5 0 1 16,-2 1 22-16,3 2-21 16,-1 2-2-16,-1-1 0 15,-3 1 15-15,-2 1-11 16,-4 1-4-16,-1-1 2 16,-4 2 13-16,0 0-6 15,-3-1 0-15,0 1-6 16,-5-1 12-16,0-1-15 15,1-1 0-15,1 1 2 16,-3 3 10-16,1 0-12 16,-2 1 3-16,2 4 3 15,-2-3 3-15,-2 0-11 0,0 1 2 16,-2 1 0-16,2-1-6 16,0 1 12-16,0-3-6 15,0 2 0-15,-1 0 3 16,4-1-5-16,-3 3 2 15,0-2 0-15,0 4 1 16,-2 1 0-16,-1 2-1 16,0-2 0-16,0 2 0 15,0-2 0-15,0 2 0 16,0-4 9-16,0 3-12 16,0-3 5-16,0 2-2 15,0 2 6-15,-4-3 1 0,4-1-7 16,-2-1 0-16,-1-1 0 15,2 1 4-15,-2-2-4 16,-3 1 0-16,0-1-1 16,0 1 12-16,0-3-11 15,-3 0 0-15,3 0 3 16,-1-4-12-16,0 0 14 16,3-3-5-16,-2 1 0 15,0 0 12-15,-1 0-12 16,1 2 0-16,-3 2-2 15,3-1 2-15,0 1 0 16,-2 1 1-16,1-1-5 16,-2-1 7-16,0-2-5 15,3-4 2-15,-3-2 0 0,-2 0-3 16,1 1 9-16,0-3-6 16,-1 3 0-16,4-7 7 15,-1 3-11-15,-3-1 4 16,-3 5 0-16,-1-4-4 15,1 0 7-15,3-2-3 16,-3-1 0-16,4 1 4 16,-2-1-4-16,2-1 0 15,2-2 1-15,-1 0-5 16,2-1 7-16,-2-2-3 16,-1 1 0-16,2 1 6 15,-4-1-6-15,1 0 0 16,-3 2 0-16,-2 0-7 0,0 1 7 15,-3 1 0-15,-1 0 4 16,-3 1-2-16,0-2-2 16,4 1 0-16,-2-2 4 15,2 0-6-15,1-1 4 16,0 0-2-16,1 2 0 16,1-2 6-16,2 0-11 15,1 0 5-15,3 0 0 16,-2-2-1-16,1 3 3 15,-1-1-2-15,-1-1 0 16,2-1 7-16,-2-1-9 16,3 2 2-16,-1-2-2 15,-1 1-3-15,0 2 10 0,-1-3-5 16,-4 4 0-16,4-1-3 16,0 0 3-16,-2 0 0 15,0 0 5-15,1-2-13 16,1 2 16-16,2-2-8 15,2-1 0-15,1 1-4 16,0-1 4-16,1 0 0 16,-1 2 9-16,-1-1-14 15,0-1 5-15,-1 2 0 16,-2-1-1-16,-3 0 5 16,-1 1-4-16,-2-2 0 15,-5 1 0-15,0 2-4 16,-1-2 6-16,3 1-2 0,0-2 0 15,2 1 6-15,2-1-11 16,1 0 5-16,1 0 0 16,0 0 0-16,1 0 4 15,0 0-4-15,-1 2 0 16,0 0 5-16,-3 1-5 16,-2 1 0-16,0 0 0 15,2 1 0-15,-2-1 0 16,5-4 4-16,2 3 14 15,1-3-10-15,0 1 0 16,3 1-8-16,-1-2 2 16,-1 0 7-16,3 1-9 15,0 1 0-15,-4 1-3 16,0 0 3-16,-2 1-2 0,-5 3 0 16,-3 3-23-16,-5 0-15 15,0 1-100-15,0-3-76 16,-3-7-190-16</inkml:trace>
  <inkml:trace contextRef="#ctx0" brushRef="#br4" timeOffset="629515.2622">806 9905 545 0,'0'0'117'16,"0"0"-113"-16,0 0 2 16,0 0 39-16,0 0-24 15,0 0 59-15,0 0-39 16,-44 0-30-16,43 0 5 16,-5 0-13-16,-3 6-3 15,-3 8 4-15,-4 3 1 0,-5 3-5 16,0 0 0-16,-3-1 8 15,2 1-4 1,-2-1-3-16,1 1-1 0,-2 1 13 16,4-1-9-1,-1 1 9-15,2-1-8 0,1 2-3 16,1 2 19-16,-1 4-17 16,-2 2-4-16,4 1 6 15,1 3-3-15,1 7-3 16,0 3 0-16,2 2 2 15,-2 5 3-15,0 2-4 16,0 2-1-16,0 4 1 16,-1 2 1-16,4 6-2 0,-3 1 0 15,3 6 1 1,1 1-2-16,1 0 1 0,3 1 0 16,1-2 5-16,-2-1 9 15,4-4-14-15,1-2 0 16,3-3 2-16,0 2 5 15,0-3-2-15,0-2-2 16,0-3 18-16,0-5-17 16,0 3 7-16,0-5-11 15,0 2 0-15,3 0 23 16,4-4-21-16,-2 0-2 16,-1 1 1-16,-1-1 8 15,-3 1-11-15,0-1 2 16,0 4 0-16,0 0 2 0,-1 0-2 15,-5 1 0 1,-2 0 2-16,1-4 10 16,4 4-17-16,-1-2 5 0,3-1 0 15,-2-1 6-15,0-3-2 16,0 2-4-16,3-2 6 16,0-3 5-16,0 2-13 15,0-3 2-15,0-4 0 16,8-2-1-16,1-5 1 15,4-6 0-15,1-2 0 16,2-1 7-16,2-5-7 16,3-1 0-16,-2-3 0 15,-2-2-2-15,2-3 8 0,2-1-6 16,-2-5 3-16,7-3 0 16,-1 0-3-16,5 0 2 15,-2-5 4-15,0-7 0 16,1-2-3-16,-1 0-1 15,2 0-2-15,-3 0 5 16,3-1-5-16,0 1 0 16,-3-4 2-16,7-1-5 15,-3-4 10-15,-1-3-7 16,4-7 0-16,-3-3 13 0,0-10-10 16,1-2-3-1,4-8 1-15,-2-4-1 0,-1-7 2 16,0-2-2-16,-3 6 0 15,-5 3 9-15,0 9-9 16,-5 3 0-16,2-1-5 16,-4 3 5-16,0-8 1 15,-3-5 1-15,0-5-2 16,-2-8 5-16,-2-8-18 16,-2-4 13-16,1-3 0 15,-1 1-7-15,3 7 7 16,3 5 0-16,-6 6 0 15,-3 9 9-15,-2 3-14 16,-4 6 5-16,0 6 0 16,-4-3 1-16,-1-4 2 0,-4-7-3 15,2-4 0-15,-3-5 5 16,-1 1-16-16,0-1 11 16,-2-1 0-16,0 0-5 15,1 5 8-15,0 9-3 16,0 7 0-16,-3 3 5 15,3 10-8-15,0-2 3 16,0 2 0-16,-1 0-3 16,2-3 3-16,1-4 0 15,-2 0-1-15,-3-1 15 16,0 3-19-16,0 2 5 16,-4 5 0-16,5 5-3 15,1 6 8-15,1 2-5 0,0 4 0 16,3 3 7-16,0 2-1 15,2 3-2-15,-1-1 3 16,-2 1 1-16,0 2-6 16,2-2-2-16,-4 2 5 15,2 1-5-15,0-1 0 16,-6-3-1-16,-3 1 1 16,-1 0-3-16,-5 0 3 15,4 4 0-15,-4-2-8 16,4 3 8-16,-3 2-23 15,4 0-24-15,4 0 2 16,0 0-50-16,5 10-72 16,-2 2-49-16,-1 0-187 15</inkml:trace>
  <inkml:trace contextRef="#ctx0" brushRef="#br4" timeOffset="631068.9128">20460 12625 390 0,'0'0'29'16,"0"0"33"-16,0 0-3 15,0 0 42-15,0 0-30 16,0 0-44-16,0 0-26 16,0-5 31-16,-4 19 26 15,-7 6-22-15,-1 6 11 16,-4 6-4-16,1 2 10 0,-1 2-34 15,-1 1-6 1,8 2 18-16,-1-4-30 0,7-1 10 16,0-5-7-16,-1-2 2 15,2-7-6-15,1-6 0 16,1-2-11-16,0-7-75 16,0-5-110-16,7 0-90 15</inkml:trace>
  <inkml:trace contextRef="#ctx0" brushRef="#br4" timeOffset="631338.4008">20588 12811 469 0,'0'0'79'0,"0"0"12"15,0 0-45-15,0 0-4 16,0 0 2-16,0 0-4 15,-8 31 18-15,5-6-31 16,-3 2-8-16,-2 4 33 16,-1-2-36-16,-1 3 18 15,-1-1-18-15,-2-2-12 16,0-2 7-16,0-2-9 16,2-5 2-16,2-3-8 15,0-2-98-15,-2-10-104 0,2-5-335 16</inkml:trace>
  <inkml:trace contextRef="#ctx0" brushRef="#br4" timeOffset="631748.316">20260 12864 472 0,'0'0'134'0,"0"0"-110"16,0 0 24-16,0 0-37 15,0 0 24-15,0 0 54 0,-4 86-45 16,4-49-15-16,0 2 37 16,0 3-36-16,0-2 23 15,4-2-28-15,2-2-24 16,4 1 23-16,3-2-21 15,-3-4 0-15,6-4-3 16,0-5 15-16,3-6-17 16,3-6 2-16,1-7 0 15,2-3 13-15,3 0-13 16,10-16 0-16,5-9 0 16,8-6 10-16,4-5-10 15,-3 2 0-15,-3 0-27 16,-7 6-45-16,-6 4-47 0,-5 7-34 15,-9 5-36 1,-8 4-261-16</inkml:trace>
  <inkml:trace contextRef="#ctx0" brushRef="#br4" timeOffset="634131.9654">24277 3732 522 0,'0'0'37'15,"0"0"-7"-15,0 0-15 16,0 0-18-16,0 0 6 0,0 0 25 15,88 13 11-15,-58-1-23 16,5 2 13-16,2 3-27 16,2 5 7-16,1 5 16 15,2 3-21-15,-4 6 7 16,-3 3-11-16,-6 0 8 16,-3 3-10-16,-10 0 2 15,-3 3 0-15,-8 2-5 16,-5 3 5-16,0 0 0 15,0 4 8-15,-3-1 0 16,-7 3-12-16,2-1 4 16,1 3 0-16,-1-1 6 15,3 2 0-15,-2 4-6 16,4-1 0-16,1-2 10 16,2 0-14-16,0-4 4 0,0 2 0 15,2-2-1-15,6 1 5 16,1 1-4-16,-2-7 0 15,4-2 8-15,2-4-19 16,1-3 11-16,5-1 0 16,-2-2-9-16,0 2 24 15,-2 3-15-15,-1 1 0 16,-7 2-3-16,-4 4 3 16,-3-1 0-16,0 8 4 15,-15 1-11-15,-7-2 14 0,-7 1-3 16,-2-5 7-16,-3-3 6 15,-4 1 34-15,0-4-34 16,5 1-3-16,5-1 27 16,10 0-41-16,3-3 10 15,7 2-10-15,5-1 4 16,2 2-5-16,1 1 1 16,0-3 0-16,0 0-4 15,0-1 2-15,-4-2-5 16,0-1-24-16,-6-3 30 15,1-1-9-15,0 0 10 16,-4 0 0-16,2 1 0 16,-2 4 4-16,-4 3-4 15,-2 2 0-15,-4 1 9 16,-2 0-9-16,-2-1 0 0,-3-1 1 16,2 2-1-16,3 0 11 15,3 3-11-15,5-2 0 16,2 0 5-16,1-1-7 15,1-1 6-15,3 0-4 16,-2-2 0-16,-1-4 9 16,1 4-8-16,2-5-1 15,-1 3 1-15,6-1-8 16,1-1 11-16,2-2-4 16,1-3 0-16,-1 0 8 15,-1 1-15-15,-3-1 7 16,-3 0 0-16,-3 0-5 15,-7-3 13-15,-8 3-8 0,-4-2 0 16,-3-1 11-16,-1-1-11 16,-1-3 4-16,0 5 1 15,1 0 34-15,1 2-29 16,2 4-10-16,-2-1 0 16,0 5 10-16,-1-5-13 15,2-3 3-15,5-5-10 16,3-3-17-16,13-4-41 15,3-5-8-15,9-5-56 16,0-4-166-16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26:50.838"/>
    </inkml:context>
    <inkml:brush xml:id="br0">
      <inkml:brushProperty name="width" value="0.05292" units="cm"/>
      <inkml:brushProperty name="height" value="0.05292" units="cm"/>
      <inkml:brushProperty name="color" value="#00B050"/>
    </inkml:brush>
  </inkml:definitions>
  <inkml:trace contextRef="#ctx0" brushRef="#br0">10188 12289 466 0,'0'0'50'0,"0"0"10"16,0 0-23-16,0 0 19 15,0 0 53-15,0 0-51 16,0 0-51-16,0 0-4 0,-11-13-3 16,11 13 0-16,0 6 2 15,0 5 4 1,3 4 5-16,0-1 23 0,0 1-21 15,1-1 37-15,0-1-20 16,-1-5-10-16,0-4 8 16,-3 0-20-16,4-4 18 15,-1 0 25-15,5-4-3 16,2-9-5-16,3-8-43 16,-1 4-1-16,2-3-2 15,-2 6-4-15,-2 2 6 16,5 5-100-16,0 6-103 15,0 1-73-15</inkml:trace>
  <inkml:trace contextRef="#ctx0" brushRef="#br0" timeOffset="1147.2036">12167 12204 391 0,'0'0'115'15,"0"0"-41"-15,0 0 1 16,0 0 12-16,0 0 31 16,0 0-61-16,-1-11-37 15,1 11-10-15,0 0-10 16,0 3 0-16,0 10 13 0,1 1-12 16,4 1 17-1,0-1-18-15,1 0 4 0,-1-2 6 16,1-2-5-16,-2-2 3 15,0-5-5-15,0-2-2 16,-2-1-1-16,3 0 17 16,3-7 13-16,1-7-5 15,-1-3-24-15,2 1 1 16,-3-2 2-16,1 1 2 16,0 3-7-16,1 4 1 15,1 2-6-15,-1 2-9 16,4 4-73-16,-1 2-53 15,0 0-52-15,-2 0-216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8T06:28:49.772"/>
    </inkml:context>
    <inkml:brush xml:id="br0">
      <inkml:brushProperty name="width" value="0.05292" units="cm"/>
      <inkml:brushProperty name="height" value="0.05292" units="cm"/>
      <inkml:brushProperty name="color" value="#00B050"/>
    </inkml:brush>
  </inkml:definitions>
  <inkml:trace contextRef="#ctx0" brushRef="#br0">4083 10229 581 0,'0'0'130'0,"0"0"-114"15,0 0-4-15,0 0 17 0,0 0 53 16,0 0-34-1,0 0-37-15,0 0 43 0,43 6-26 16,-19-6 7-16,6 0-3 16,3 0-28-16,1 0 19 15,6 0-20-15,0 0 3 16,0 0 4-16,4 0-8 16,-4 0 5-16,2 0-7 15,-2 0 4-15,-1-3-4 16,-3-2 0-16,-2 0 0 15,-2 1-2-15,-8 1 12 16,1-2-10-16,-6 2 5 16,-4 2-1-16,1 1-5 0,-5 0 1 15,1 0 0-15,-2 0 1 16,-1 0 4-16,0 0-4 16,-2 0 2-16,-1 0 2 15,-1 0 0-15,-4 0-5 16,1 0 3-16,-2 0 8 15,0 0 2-15,0 0 11 16,0 0 9-16,0 0-27 16,0 0-12-16,0 0 5 15,0 0-83-15,-3-4-194 16</inkml:trace>
  <inkml:trace contextRef="#ctx0" brushRef="#br0" timeOffset="26916.5277">23374 9184 660 0,'0'0'175'0,"0"0"-150"0,0 0-19 16,0 0 102-16,0 0 9 15,0 0-51-15,0 0-25 16,0 0-5-16,0 0 1 16,0 0 6-16,0 0-8 15,2 0-9-15,1-3 3 16,2-4-22-16,-1-1 6 16,-1 2-11-16,-3 3-2 15,0 1 11-15,0 1-2 16,0 1-7-16,0 0 1 15,0 0-1-15,0 0-2 16,0 0 0-16,0 0 0 0,0 0-9 16,0 0 9-1,0 0 0-15,3 3 0 0,2 4-13 16,2-2-1-16,2 0-41 16,0-2-47-16,4-3-56 15,-1 0-180-15</inkml:trace>
  <inkml:trace contextRef="#ctx0" brushRef="#br0" timeOffset="27846.5092">24013 8869 212 0,'0'0'614'0,"0"0"-529"0,0 0 14 16,0 0-2-16,0 0-46 15,0 0 3-15,-100 8-13 16,74 9-11-16,1 2-9 16,6-1 9-16,5 0-29 15,7-3 14-15,7-1-15 16,0 1 4-16,3-2-6 15,14 0 7-15,5-3-5 16,-3 0 10-16,2 0-6 16,-1 0 2-16,-7 1-6 15,-5 4 0-15,-7-1-2 16,-1 8 7-16,-7 2-5 0,-16 0 10 16,-6 5-7-1,-5-4 3-15,-1 1-6 0,-1-2 0 16,3-4 4-16,5-3-4 15,3-1-27-15,4-6-89 16,3 0-176-16,-2-5-375 16</inkml:trace>
  <inkml:trace contextRef="#ctx0" brushRef="#br0" timeOffset="28230.9665">23156 9617 908 0,'0'0'83'0,"0"0"-82"0,0 0 72 16,0 0 55-16,0 0-37 16,0 0-39-16,-42 2-48 15,64-2 0-15,18 0 27 16,20-2-15-16,15-5-2 15,20-3 1-15,8-2-10 16,2 2-3-16,0 0-2 16,-2 3 3-16,-5 2 0 15,-7 2-3-15,-13 0 0 16,-13 3 0-16,-18 0 7 16,-17-1-14-16,-13 1 5 0,-9-2-2 15,-6 2 3-15,-2-1-7 16,0 1 2-16,-9 0-32 15,-11 0-39-15,-6 5-65 16,-4 3-169-16,-3-3-513 16</inkml:trace>
  <inkml:trace contextRef="#ctx0" brushRef="#br0" timeOffset="30726.9166">23442 10183 693 0,'0'0'296'0,"0"0"-219"16,0 0 7-1,0 0 34-15,0 0-43 0,0 0-34 16,-12-39-14-16,12 30-26 16,0 3 16-16,2 2-10 15,-1 4-6-15,-1 0 6 16,0 0-7-16,0 5 0 16,-6 9-2-16,-4 3 12 15,0-2-10-15,4-3 0 16,5-5-2-16,1-3-7 15,0-1 6-15,14-3-13 16,7-1-84-16,6-19-240 16,-2-7-511-16</inkml:trace>
  <inkml:trace contextRef="#ctx0" brushRef="#br0" timeOffset="31079.9926">23570 10014 1044 0,'0'0'87'16,"0"0"-41"-16,0 0 58 15,0 0-14-15,0 0-61 16,0 0-29-16,45-8 4 16,-13 3 0-16,-4 5-4 15,-1 0 5-15,-6 0-2 16,-4 0-2-16,-5 0-1 15,-4 10 1-15,-5 2-8 16,0 3 10-16,-3 4-3 16,0 3 0-16,-6 5 8 0,-8-3 5 15,1 2-9-15,1-6 16 16,1-1-20-16,3-4 5 16,3-6-5-16,4-2 0 15,1-6-11-15,0-1 3 16,10 0-89-16,12-15-191 15,2-9-499-15</inkml:trace>
  <inkml:trace contextRef="#ctx0" brushRef="#br0" timeOffset="31447.1282">24133 9960 960 0,'0'0'153'16,"0"0"-80"-16,0 0 10 16,0 0 2-16,0 0-70 15,0 0-3-15,-64 8 3 16,45 9-14-16,5 1 11 16,2-1-8-16,9 0 2 15,3-3 0-15,0 0-4 0,3-2 4 16,17 0-6-16,0 0 4 15,2-3 0-15,-1 1-4 16,-4 0 0-16,-4 2-1 16,-6 0 1-16,-7 2 0 15,0 3 0-15,-1 3 5 16,-20-1-5-16,-7 3 0 16,-5 0 5-16,-4 1 4 15,-3 0-4-15,-1 2 1 16,7-1-6-16,3-7-98 15,4-4-481-15</inkml:trace>
  <inkml:trace contextRef="#ctx0" brushRef="#br0" timeOffset="33314.5457">2679 11746 645 0,'0'0'95'0,"0"0"-35"16,0 0-5-16,0 0-11 15,0 0-40-15,0 0 36 16,0 0 19-16,152-11-3 0,-52 1-34 16,18-3-21-1,10-1 5-15,4-2-6 0,-1 3-13 16,-1 1-100-16,-11-3-197 15</inkml:trace>
  <inkml:trace contextRef="#ctx0" brushRef="#br0" timeOffset="40498.7117">2333 10335 142 0,'0'0'533'16,"0"0"-415"-16,0 0-23 16,0 0-10-16,0 0 2 0,0 0-15 15,-98-25-16 1,77 25-2-16,3 0-53 0,-9 0 17 16,0 14-13-16,-7 9-3 15,-5 7 1-15,-4 6 8 16,4-2-11-16,2 0 1 15,4-1 5-15,1 1-6 16,3 0 0-16,0 1 1 16,0 5-6-16,3 1 5 15,1 4 0-15,3 2 4 16,4 2 2-16,4 3-12 16,2-1 3-16,5 2 2 15,-2-1 1-15,6 1 0 16,3-2 1-16,0-4-4 15,8 4-7-15,11-2 7 0,3 0-3 16,9-2-1-16,4 2-5 16,12 0 2-16,4 2 10 15,9-2 1-15,13-2 14 16,5-4-15-16,5-3 0 16,7-4-15-16,5-2 6 15,5 0-10-15,3-5 7 16,-2-4 9-16,-2-2-14 15,0-8 15-15,0-7-3 16,-2-8 10-16,0 0-4 16,-3-13-1-16,-4-16 0 15,-4-5 2-15,-1-6 8 0,-2-6-8 16,-2-4-2-16,1-5 0 16,0-3 1-16,-7 0-1 15,-11 7 0-15,-6 2 0 16,-9 3 5-16,-8 3-5 15,-4-1 0-15,-9 2 0 16,-5-3 2-16,-7 2 5 16,-10-1-7-16,-5-2 5 15,-1 0 2-15,-4 0 11 16,-17 1-13-16,-4-3 1 16,-5 3 10-16,-4-2-15 15,-5 3 10-15,-3 3 0 16,-1 3-10-16,1 3 14 0,-3 3-15 15,0 2 4 1,-1 2-3-16,0 6 4 0,-3 1-2 16,1 2-3-16,0 3 8 15,-1 1-8-15,1-1 0 16,-4-1 0-16,-3 0 11 16,-3 3-8-16,0 4-3 15,-3 1 0-15,-2 1 8 16,-1 1-8-16,-2 2 0 15,-3 2 1-15,-2 1 18 16,3 2-15-16,0 0 3 16,-3 0 2-16,-1 12-1 0,3 1-8 15,2 8 0-15,3 2 0 16,6 5-1-16,3 4 1 16,-3 1 0-16,5 3-3 15,1 2 11-15,1 1-9 16,4-1 1-16,3 3-1 15,3-1-7-15,2 2 8 16,8 2 0-16,2 1 0 16,4 1-21-16,10-2-75 15,-4-1-167-15,-5-9-391 16</inkml:trace>
  <inkml:trace contextRef="#ctx0" brushRef="#br0" timeOffset="68608.0348">3744 10060 407 0,'0'0'174'0,"0"0"-88"16,0 0-16-16,0 0 5 15,0 0-25-15,0 0-16 16,0 0-2-16,0 0-14 16,-16-4-6-16,16 4 3 15,0 0 1-15,0 0-11 16,0 0-5-16,1 4 0 15,14 8 0-15,3 3 38 0,5 4-30 16,7-3 9-16,8-3-17 16,4 1 5-16,6-4 34 15,5-7-31-15,4-1 0 16,1-2 14-16,2 0-7 16,-4 0-15-16,-6 0 0 15,-6 0 6-15,-6 0-10 16,-4-3 5-16,-3-1-1 15,-2-2 6-15,-4 2 7 16,2 1-5-16,-5 1-8 16,4-1 1-16,-4 1 9 15,1 0-6-15,-3-1-1 0,-2 0 6 16,-3 0 4-16,-3-1-3 16,0 0-10-16,-3 1 0 15,0-2-3-15,-4 1 16 16,2 1-13-16,-3 1 0 15,2 0 4-15,2 2-20 16,2 0-22-16,3 0-82 16,-8 0-118-16,-5 0-132 15</inkml:trace>
  <inkml:trace contextRef="#ctx0" brushRef="#br0" timeOffset="153181.1486">2837 8693 577 0,'0'0'139'0,"0"0"-99"0,0 0 61 16,0 0-41-16,0 0 7 15,0 0 23-15,0 0-84 16,-91-19 15-16,77 19-21 16,-2 0 4-16,-3 5 6 15,-2-1-8-15,0 3 8 16,-4-1 9-16,1 0-15 16,-4 3 13-16,-5-2-17 15,-3 2 4-15,-3 3-4 16,2 0 3-16,0 2 1 0,6-1-4 15,1 1-2-15,0 1 2 16,2 0 0-16,0-1 10 16,3-2-7-16,0 1 6 15,6-2-9-15,-2 0 14 16,3 0-13-16,-3 1-1 16,7 0 0-16,-2 1 0 15,4 0-2-15,0 0 6 16,-3 4-4-16,0-1 0 15,2 1 7-15,4-2-8 16,-3 2 1-16,5 0 0 16,-1-3-6-16,-1 3 6 15,3-2 0-15,0 0 0 0,3-1-4 16,2 3 4-16,-3 0 0 16,3 4 2-16,-3 3-6 15,-1 1 8-15,-2 6-4 16,-2 0 0-16,3 1 13 15,-3 0-11-15,-1-3-2 16,5-1 7-16,-1-3-3 16,0-6 1-16,3 3-5 15,3-3 6-15,0-2-1 16,0 5-2-16,0 0-3 16,0 4-2-16,0-1 2 15,0 0 3-15,0 0-1 0,3 1-2 16,0-1 6-1,-3-1-7-15,3 1 1 0,-1-4 0 16,2-4-4-16,-1-2 4 16,-1 2 0-16,5-8-2 15,-1 3 11-15,0-2-11 16,0-1 2-16,0 1 0 16,6 0-4-16,-4 2 5 15,2 0-1-15,3 0 0 16,-1-1 5-16,1 0-7 15,-1 1 2-15,2 0 0 16,-1-2-5-16,0 2 9 16,4 0-4-16,-2-2 0 15,1 0 4-15,-2-1-10 0,5 1 6 16,-4-3 0-16,3-2 1 16,1 0-1-16,1-3 0 15,1 3 0-15,1-4 5 16,-2 3-5-16,0 1 0 15,1 0 0-15,-1 1 0 16,2 0 0-16,-1 2 0 16,1 1 0-16,1-1 5 15,-1 1-9-15,3-2 4 16,2-3 0-16,6-1-1 16,0-1 2-16,0-1-1 15,-2 1 0-15,2 1-1 16,-3 1-2-16,-2 1 3 0,0 2 0 15,-1 1-7-15,1-1 3 16,-1 1 4-16,0-1 0 16,-1 0 6-16,-1-2-8 15,3-1 2-15,-1-2 0 16,1-2-2-16,1 0-1 16,-1 0 3-16,-1 0 0 15,-2 0 3-15,1 1-10 16,-2 3 0-16,-1 1 7 15,1 0-6-15,-3 2 13 16,2-1-7-16,-1 1 0 16,0-2 3-16,-2 2-9 15,5-3 7-15,3 1-1 16,-2-1 0-16,0 0 1 0,-2 1-1 16,-1-1 0-16,-1-1 6 15,-1 4-13-15,-1 0 7 16,0 1 0-16,-3 1 0 15,5-2 5-15,-5 0-5 16,4-2 0-16,-2 3 3 16,0 0-11-16,3-2 9 15,1 2-1-15,2-1 0 16,4-2 3-16,-3 3-5 16,1-4 2-16,0 5 0 15,0-1-5-15,-3 1 8 0,0 0-3 16,-5-1 0-16,3-2 4 15,-2 0-4-15,1-1 0 16,1 1 0-16,-2-4-6 16,2-1 6-16,2 1 0 15,1-2-6-15,1 0 19 16,2 2-21-16,2 0 8 16,0 2 0-16,1 0 0 15,-1 2-6-15,-2 1 6 16,0 0 0-16,-1 0 9 15,0-1-11-15,1-1 2 16,1 1 0-16,-1-2-6 16,-2-1 13-16,-1 1-7 15,3-4 0-15,2 0 2 0,-3 0-2 16,3 0 0-16,-5 0 4 16,-1 0-10-16,-6-4 8 15,1 3-2-15,-4-1 0 16,-3 1 1-16,2 1-1 15,-1 0 0-15,0-2 6 16,2-1-14-16,2-1 11 16,-1-1-3-16,5-1 0 15,-3-1 8-15,1 0-11 16,-2-1 3-16,-1 2 0 16,-1-1-7-16,0 0 7 0,-3-1 0 15,1 0-2 1,-1-1 14-16,3 1-23 0,-2-1 11 15,1-3 0-15,2 0-2 16,3-2 5-16,0-1-3 16,-2 1 0-16,0 0 13 15,-1-2-20-15,-2 4 7 16,-1 1 0-16,-3-2 2 16,0 4-2-16,0 1 25 15,-1-1-12-15,0-1-7 16,0 1 12-16,0 0-18 15,0 0 2-15,1-1 0 16,2-1 12-16,-3 3-14 16,1-1 0-16,1-2 5 15,-2 3-10-15,1-1 5 0,-2 0 0 16,1-1 12-16,-1-1 0 16,1-1-12-16,-1 1 7 15,1-2 3-15,1 0-10 16,1-2 0-16,-2 0 4 15,3-1-11-15,-3 2 15 16,-2 2-1-16,1 1-7 16,-1 0-4-16,-1 0 4 15,2-1 0-15,-2-1 3 16,1-2-12-16,-3 1 26 16,1-2-17-16,-1-1 0 15,1 1-5-15,-1-3 5 0,-2-1 0 16,5 2 2-16,-4 0-1 15,0 1 4-15,2 0-5 16,-2-2 0-16,1 4 0 16,-1-2-2-16,2 3 2 15,-1 1 0-15,0 4-2 16,-1-2 9-16,-1 1-7 16,-2 2 0-16,0-1 2 15,0 1-7-15,0-4 5 16,0 2 0-16,0-3-3 15,3-1 10-15,-3 1-7 16,0 0 0-16,2-1 1 16,-2 0-4-16,6-1 3 15,-5 3 0-15,-1-3-1 0,0 2 5 16,0 2-4-16,0 0 0 16,0-2 6-16,-7 1-11 15,2-5 5-15,-3 2 0 16,0-6-3-16,-1-1 10 15,3 2-7-15,-2-2 0 16,1 2 7-16,2 1-12 16,-1 1 5-16,2 2 0 15,-2 0 0-15,-1 1 9 16,1 1-7-16,-2 0-1 16,0 0 7-16,0 0-10 15,0 0 2-15,1-3 0 16,-1 0 1-16,-2 0 7 0,4-2-8 15,-3 2 0-15,1 0 2 16,-2 0-12-16,1 4 10 16,1-1 0-16,-2 0 8 15,0 2-2-15,-1-2-1 16,1 1 1-16,-1 1 4 16,1-2-11-16,-3 1 1 15,2-1 0-15,-3 2 1 16,4 1 7-16,-2 0-8 15,-1 1 0-15,4-1 2 16,-7 2-5-16,6-2 3 16,-3 4 0-16,0-3-7 0,1 1 17 15,-6 1-10-15,4-1 0 16,-3 1-1-16,0-1-4 16,1 1 5-16,-1 1 0 15,-2 0-6-15,-3 2 6 16,-4-1 0-16,0 1-1 15,-2 2 3-15,0 0-15 16,-2-1 12-16,0 2 1 16,2-1 10-16,3 1-10 15,-2-1 0-15,5 3 0 16,-1 0 5-16,-2-3-12 16,-2 3 7-16,-2 0 0 15,-2 0 5-15,-3 0-2 0,-2 0-3 16,-1 0 0-16,4 0 3 15,5 0-5-15,4 0 2 16,0 0 0-16,6 0-10 16,-4 0 19-16,4 0-9 15,0 0 0-15,0 0 2 16,2 0-2-16,-5 0 0 16,3 0 7-16,-4 0-7 15,-2 0 1-15,4-2-1 16,-4-1 0-16,4 1 4 15,-4 0-8-15,1 0 4 16,-2-1 0-16,0 1-1 0,1-1 1 16,0 0 0-1,3 1-1-15,-1 1 8 16,-4 0-13-16,3 0 6 0,0 1 0 16,-4-2 0-16,6 1 0 15,1 0 0-15,0 1-5 16,-1-2 8-16,2 1-3 15,2 1 0-15,0-2 2 16,2 0-9-16,0 1 7 16,-2-1 0-16,-2 2 0 15,-1-2 3-15,-4 2-9 16,-2 0 6-16,0 0 0 16,-2 0 0-16,0 0 1 0,-2 0 2 15,0 0-3 1,1 0 9-16,-1 0-12 0,6 0 3 15,-2 0 0-15,1 0-8 16,0 0 13-16,2 0-5 16,3 2 0-16,0 0 7 15,-1 1-13-15,-3-3 6 16,0 2 0-16,-1-2-7 16,-2 0 9-16,0 0-2 15,0 0 1-15,-1 0 6 16,3 0-9-16,-1 0 2 15,1 0 0-15,2 0-2 0,3 0 2 16,0 0 0 0,2 4 0-16,1 0 9 15,0-2-13-15,1 1 4 0,2 2 0 16,-4-1-8-16,0 1 13 16,-1 2-5-16,-3-1 0 15,-1 1 3-15,2 1-13 16,-4-1 10-16,1-1 0 15,-2 0 5-15,1 2-5 16,-2-2 0-16,2 1-6 16,2 0 18-16,0 3-18 15,0-4 6-15,1 2 0 16,-2 4-20-16,2 1 19 16,-2 8-20-16,-6 8-63 15,-19 0-170-15,-18-1-814 0</inkml:trace>
  <inkml:trace contextRef="#ctx0" brushRef="#br0" timeOffset="159636.7748">9384 11790 487 0,'0'0'80'15,"0"0"30"-15,0 0-53 16,0 0-37-16,0 0 20 15,0 0-1-15,0 0-33 16,3-16 2-16,16 16-8 0,16 0 3 16,11-1-2-16,15-4-1 15,8-2-72-15,3-3-115 16,3-6-182-16</inkml:trace>
  <inkml:trace contextRef="#ctx0" brushRef="#br0" timeOffset="159796.784">10701 11622 563 0,'0'0'27'0,"142"-17"-7"0,-65 8-8 15,8-3 0 1,6-4-5-16,7-2-2 0,13-6-5 16,7-1-60-16,5-3-76 15,3-2-202-15</inkml:trace>
  <inkml:trace contextRef="#ctx0" brushRef="#br0" timeOffset="159930.5755">12619 11405 404 0,'0'0'37'0,"158"3"7"16,-75-3-14-16,6 0-27 16,9-1 7-16,14-13-10 15,9-4 0-15,4-3-63 16,-1-3-277-16</inkml:trace>
  <inkml:trace contextRef="#ctx0" brushRef="#br0" timeOffset="160079.8309">14786 11311 520 0,'90'0'7'16,"7"0"28"-16,9 0-35 15,13-7 15-15,9-8-15 16,15-5 4-16,8 0-13 15,3 0-64-15,-2 0-193 16</inkml:trace>
  <inkml:trace contextRef="#ctx0" brushRef="#br0" timeOffset="160231.5637">17223 11229 391 0,'110'1'28'0,"7"-1"-14"16,11 0 1-16,7 0-15 15,11-1 4-15,11-9-13 16,5-2-52-16,7 1-159 16</inkml:trace>
  <inkml:trace contextRef="#ctx0" brushRef="#br0" timeOffset="160399.7276">19883 11240 337 0,'131'15'76'0,"1"2"-13"15,-2-2-37-15,4-2 42 16,5-5-8-16,3 2-9 0,9-4-26 16,1 2-15-16,2 2-11 15,1 0 1-15,2-1-21 16,-2-3-133-16,7-6-185 16</inkml:trace>
  <inkml:trace contextRef="#ctx0" brushRef="#br0" timeOffset="163866.8642">1981 8046 585 0,'0'0'73'0,"0"0"-43"15,0 0 28-15,0 0 10 16,0 0 12-16,0 0-61 15,0 0-17-15,12 15 58 16,-4-1-23-16,3 6 4 16,0 5-10-16,2-1-14 15,-1 9 16-15,0 1-11 16,3 1-10-16,-2 2 8 16,2-2-14-16,-1-1 8 15,-2-4-14-15,3-1 4 0,-2-4-3 16,-4-8-1-1,0-2 0-15,-4-6-1 0,-1-7 6 16,1-2-10-16,2 0-38 16,2-20-51-16,-3-8-189 15,1-8-279-15</inkml:trace>
  <inkml:trace contextRef="#ctx0" brushRef="#br0" timeOffset="164214.0692">2309 8008 538 0,'0'0'248'16,"0"0"-135"-16,0 0-18 16,0 0-9-16,0 0-50 15,0 0 10-15,0-8-42 16,6 14-2-16,2 8 22 15,4 9-16-15,1 2 8 16,1 7 9-16,0 3-20 16,-2 3 29-16,3 3-33 15,-3-2 20-15,-1-1-14 16,-1-2-7-16,-1-5 0 16,-4-4-3-16,4-6 6 0,1-5-5 15,-6-6 5-15,-1-6-6 16,-1-4 0-16,-2 0-70 15,0-4-5-15,0-13-235 16</inkml:trace>
  <inkml:trace contextRef="#ctx0" brushRef="#br0" timeOffset="164730.8307">1898 8240 601 0,'0'0'61'0,"0"0"15"15,0 0 59-15,0 0-47 16,0 0-37-16,0 0-48 16,9 27 64-16,7 0-12 15,-1 1-29-15,4 2 6 16,2 0 1-16,3 0-19 0,2 3 23 16,4 1-26-16,0 3-2 15,2 0-3-15,-1 0 10 16,1-3-17-16,-4-6 1 15,2-7 0-15,-5-11 9 16,2-7-8-16,0-3 1 16,-1-8 12-16,6-19-11 15,2-12 5-15,2-9-8 16,7-8 5-16,-4 1-6 16,0-1 1-16,-8 4-10 15,-4 4-3-15,-5 8 6 16,-5 6 4-16,-2 2 3 0,0 6-30 15,-2 5-15 1,-1 1-46-16,3 3-49 0,-6 0-170 16</inkml:trace>
  <inkml:trace contextRef="#ctx0" brushRef="#br0" timeOffset="192134.8533">2318 10226 338 0,'0'0'91'16,"0"0"-67"-16,0 0 2 16,0 0 0-16,0 0 37 15,0 0 38-15,0 0-56 16,-13 0-33-16,13 0-12 0,0 0 16 15,4 0-16 1,13 1 2-16,5 4 3 0,9-1-8 16,7 0 7-16,9 2-4 15,7-1 0-15,8-3 17 16,9-2-21-16,5 0 4 16,8 0 0-16,11 0-6 15,-1 0 14-15,4 0-8 16,-1-4 0-16,-4 3 10 15,-2-3-14-15,-2 4 4 16,-2 0 0-16,1 0-8 16,3 0 24-16,7 0-16 15,1 0 0-15,-4 0 5 16,-2 0-12-16,-7 0 7 16,-1 0 0-16,-8 0-4 0,-3 0 14 15,-10 0-7-15,-3 0-3 16,-6 0 8-16,-5 4 20 15,-4-1-17-15,-9 3 6 16,-3-2-3-16,-7 0-7 16,-6-1 3-16,-9-3 8 15,0 0-17-15,-5 0 21 16,-2 0-19-16,-5 0 1 16,0 0 4-16,1 0-5 15,-1 0 31-15,0 0-22 16,0 0-9-16,0 0 3 15,0 0 2-15,0 0-8 0,0 0 0 16,0 0 5-16,0 0-11 16,0 0-39-16,0 0-59 15,0 2-50-15,0 0-130 16,0-2-126-16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64E130D9-E425-457B-ACBB-F0C2E6A682B1}" type="datetimeFigureOut">
              <a:rPr lang="en-IN"/>
              <a:pPr>
                <a:defRPr/>
              </a:pPr>
              <a:t>08-12-2024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478FC0C7-B5CC-47DC-B866-C56246D7500F}" type="slidenum">
              <a:rPr lang="en-IN" altLang="en-US"/>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8" name="Google Shape;36;p1: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buSzPts val="1100"/>
            </a:pPr>
            <a:endParaRPr lang="en-US" altLang="en-US" smtClean="0"/>
          </a:p>
        </p:txBody>
      </p:sp>
      <p:sp>
        <p:nvSpPr>
          <p:cNvPr id="9219" name="Google Shape;37;p1: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E638C57-FA78-4465-A16E-061E11A07CA5}" type="datetimeFigureOut">
              <a:rPr lang="en-US"/>
              <a:pPr>
                <a:defRPr/>
              </a:pPr>
              <a:t>08-Dec-24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F406659-594D-4C8C-9DC4-2E8C6B112FAB}" type="slidenum">
              <a:rPr lang="en-US" altLang="en-US"/>
              <a:pPr/>
              <a:t>‹#›</a:t>
            </a:fld>
            <a:endParaRPr lang="en-US" altLang="en-US"/>
          </a:p>
        </p:txBody>
      </p:sp>
    </p:spTree>
    <p:extLst>
      <p:ext uri="{BB962C8B-B14F-4D97-AF65-F5344CB8AC3E}">
        <p14:creationId xmlns:p14="http://schemas.microsoft.com/office/powerpoint/2010/main" val="241424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lvl1pPr>
              <a:defRPr/>
            </a:lvl1pPr>
          </a:lstStyle>
          <a:p>
            <a:pPr>
              <a:defRPr/>
            </a:pPr>
            <a:fld id="{E04E1B34-9F8C-4CC6-8C90-4F73A1205166}" type="datetimeFigureOut">
              <a:rPr lang="en-US"/>
              <a:pPr>
                <a:defRPr/>
              </a:pPr>
              <a:t>08-Dec-24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EEE8062-60C9-421D-A5E5-A14A89CED5EF}" type="slidenum">
              <a:rPr lang="en-US" altLang="en-US"/>
              <a:pPr/>
              <a:t>‹#›</a:t>
            </a:fld>
            <a:endParaRPr lang="en-US" altLang="en-US"/>
          </a:p>
        </p:txBody>
      </p:sp>
    </p:spTree>
    <p:extLst>
      <p:ext uri="{BB962C8B-B14F-4D97-AF65-F5344CB8AC3E}">
        <p14:creationId xmlns:p14="http://schemas.microsoft.com/office/powerpoint/2010/main" val="2090554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lvl1pPr>
              <a:defRPr/>
            </a:lvl1pPr>
          </a:lstStyle>
          <a:p>
            <a:pPr>
              <a:defRPr/>
            </a:pPr>
            <a:fld id="{82FE5693-2203-48EA-AEC6-222163D19B17}" type="datetimeFigureOut">
              <a:rPr lang="en-US"/>
              <a:pPr>
                <a:defRPr/>
              </a:pPr>
              <a:t>08-Dec-24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0114116-6328-4B5E-BA58-9F389645577F}" type="slidenum">
              <a:rPr lang="en-US" altLang="en-US"/>
              <a:pPr/>
              <a:t>‹#›</a:t>
            </a:fld>
            <a:endParaRPr lang="en-US" altLang="en-US"/>
          </a:p>
        </p:txBody>
      </p:sp>
    </p:spTree>
    <p:extLst>
      <p:ext uri="{BB962C8B-B14F-4D97-AF65-F5344CB8AC3E}">
        <p14:creationId xmlns:p14="http://schemas.microsoft.com/office/powerpoint/2010/main" val="488176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5" name="Picture 8" descr="Picture 7.png"/>
          <p:cNvPicPr>
            <a:picLocks noChangeAspect="1" noChangeArrowheads="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auto" hangingPunct="1">
              <a:spcBef>
                <a:spcPts val="0"/>
              </a:spcBef>
              <a:spcAft>
                <a:spcPts val="0"/>
              </a:spcAft>
              <a:defRPr/>
            </a:pPr>
            <a:r>
              <a:rPr 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27751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3085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3706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39369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5752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lvl1pPr>
              <a:defRPr/>
            </a:lvl1pPr>
          </a:lstStyle>
          <a:p>
            <a:pPr>
              <a:defRPr/>
            </a:pPr>
            <a:fld id="{599E07D8-CD0F-4C85-BA45-83A9B560CFFC}" type="datetimeFigureOut">
              <a:rPr lang="en-US"/>
              <a:pPr>
                <a:defRPr/>
              </a:pPr>
              <a:t>08-Dec-24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9FD6D87-21A3-4388-816D-FE199E903C1E}" type="slidenum">
              <a:rPr lang="en-US" altLang="en-US"/>
              <a:pPr/>
              <a:t>‹#›</a:t>
            </a:fld>
            <a:endParaRPr lang="en-US" altLang="en-US"/>
          </a:p>
        </p:txBody>
      </p:sp>
    </p:spTree>
    <p:extLst>
      <p:ext uri="{BB962C8B-B14F-4D97-AF65-F5344CB8AC3E}">
        <p14:creationId xmlns:p14="http://schemas.microsoft.com/office/powerpoint/2010/main" val="259503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lvl1pPr>
              <a:defRPr/>
            </a:lvl1pPr>
          </a:lstStyle>
          <a:p>
            <a:pPr>
              <a:defRPr/>
            </a:pPr>
            <a:fld id="{CF497629-2743-49E9-BFF6-D72148661D86}" type="datetimeFigureOut">
              <a:rPr lang="en-US"/>
              <a:pPr>
                <a:defRPr/>
              </a:pPr>
              <a:t>08-Dec-24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228BFB1-FC66-4AB1-B320-171BC5405B15}" type="slidenum">
              <a:rPr lang="en-US" altLang="en-US"/>
              <a:pPr/>
              <a:t>‹#›</a:t>
            </a:fld>
            <a:endParaRPr lang="en-US" altLang="en-US"/>
          </a:p>
        </p:txBody>
      </p:sp>
    </p:spTree>
    <p:extLst>
      <p:ext uri="{BB962C8B-B14F-4D97-AF65-F5344CB8AC3E}">
        <p14:creationId xmlns:p14="http://schemas.microsoft.com/office/powerpoint/2010/main" val="354683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3"/>
          <p:cNvSpPr>
            <a:spLocks noGrp="1"/>
          </p:cNvSpPr>
          <p:nvPr>
            <p:ph type="dt" sz="half" idx="10"/>
          </p:nvPr>
        </p:nvSpPr>
        <p:spPr/>
        <p:txBody>
          <a:bodyPr/>
          <a:lstStyle>
            <a:lvl1pPr>
              <a:defRPr/>
            </a:lvl1pPr>
          </a:lstStyle>
          <a:p>
            <a:pPr>
              <a:defRPr/>
            </a:pPr>
            <a:fld id="{6C992D67-88F9-465C-A6D7-8C767C17590B}" type="datetimeFigureOut">
              <a:rPr lang="en-US"/>
              <a:pPr>
                <a:defRPr/>
              </a:pPr>
              <a:t>08-Dec-24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4921C08-076E-4AF6-9082-66CE845E7B53}" type="slidenum">
              <a:rPr lang="en-US" altLang="en-US"/>
              <a:pPr/>
              <a:t>‹#›</a:t>
            </a:fld>
            <a:endParaRPr lang="en-US" altLang="en-US"/>
          </a:p>
        </p:txBody>
      </p:sp>
    </p:spTree>
    <p:extLst>
      <p:ext uri="{BB962C8B-B14F-4D97-AF65-F5344CB8AC3E}">
        <p14:creationId xmlns:p14="http://schemas.microsoft.com/office/powerpoint/2010/main" val="190307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3"/>
          <p:cNvSpPr>
            <a:spLocks noGrp="1"/>
          </p:cNvSpPr>
          <p:nvPr>
            <p:ph type="dt" sz="half" idx="10"/>
          </p:nvPr>
        </p:nvSpPr>
        <p:spPr/>
        <p:txBody>
          <a:bodyPr/>
          <a:lstStyle>
            <a:lvl1pPr>
              <a:defRPr/>
            </a:lvl1pPr>
          </a:lstStyle>
          <a:p>
            <a:pPr>
              <a:defRPr/>
            </a:pPr>
            <a:fld id="{F2824D82-D428-412B-BF04-1C651D99E8F6}" type="datetimeFigureOut">
              <a:rPr lang="en-US"/>
              <a:pPr>
                <a:defRPr/>
              </a:pPr>
              <a:t>08-Dec-24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95D5C063-5826-4956-A3D9-8CFF3C1D3BD3}" type="slidenum">
              <a:rPr lang="en-US" altLang="en-US"/>
              <a:pPr/>
              <a:t>‹#›</a:t>
            </a:fld>
            <a:endParaRPr lang="en-US" altLang="en-US"/>
          </a:p>
        </p:txBody>
      </p:sp>
    </p:spTree>
    <p:extLst>
      <p:ext uri="{BB962C8B-B14F-4D97-AF65-F5344CB8AC3E}">
        <p14:creationId xmlns:p14="http://schemas.microsoft.com/office/powerpoint/2010/main" val="334717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13DAA1E-5EB7-4FEC-B1A5-4CA6CED9EA2A}" type="datetimeFigureOut">
              <a:rPr lang="en-US"/>
              <a:pPr>
                <a:defRPr/>
              </a:pPr>
              <a:t>08-Dec-24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4DAF4F5-D805-49A4-88BE-83AAF576205A}" type="slidenum">
              <a:rPr lang="en-US" altLang="en-US"/>
              <a:pPr/>
              <a:t>‹#›</a:t>
            </a:fld>
            <a:endParaRPr lang="en-US" altLang="en-US"/>
          </a:p>
        </p:txBody>
      </p:sp>
    </p:spTree>
    <p:extLst>
      <p:ext uri="{BB962C8B-B14F-4D97-AF65-F5344CB8AC3E}">
        <p14:creationId xmlns:p14="http://schemas.microsoft.com/office/powerpoint/2010/main" val="370520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8C9F29-9B0C-4241-9E7C-DF554C4405B4}" type="datetimeFigureOut">
              <a:rPr lang="en-US"/>
              <a:pPr>
                <a:defRPr/>
              </a:pPr>
              <a:t>08-Dec-24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96082E71-27E1-4208-9888-DDAC50854E61}" type="slidenum">
              <a:rPr lang="en-US" altLang="en-US"/>
              <a:pPr/>
              <a:t>‹#›</a:t>
            </a:fld>
            <a:endParaRPr lang="en-US" altLang="en-US"/>
          </a:p>
        </p:txBody>
      </p:sp>
    </p:spTree>
    <p:extLst>
      <p:ext uri="{BB962C8B-B14F-4D97-AF65-F5344CB8AC3E}">
        <p14:creationId xmlns:p14="http://schemas.microsoft.com/office/powerpoint/2010/main" val="25575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3"/>
          <p:cNvSpPr>
            <a:spLocks noGrp="1"/>
          </p:cNvSpPr>
          <p:nvPr>
            <p:ph type="dt" sz="half" idx="10"/>
          </p:nvPr>
        </p:nvSpPr>
        <p:spPr/>
        <p:txBody>
          <a:bodyPr/>
          <a:lstStyle>
            <a:lvl1pPr>
              <a:defRPr/>
            </a:lvl1pPr>
          </a:lstStyle>
          <a:p>
            <a:pPr>
              <a:defRPr/>
            </a:pPr>
            <a:fld id="{13731018-BA37-4FE0-BF18-DEBE2047A334}" type="datetimeFigureOut">
              <a:rPr lang="en-US"/>
              <a:pPr>
                <a:defRPr/>
              </a:pPr>
              <a:t>08-Dec-24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F335B2E-A190-410C-ADBC-A4EF4E713DFC}" type="slidenum">
              <a:rPr lang="en-US" altLang="en-US"/>
              <a:pPr/>
              <a:t>‹#›</a:t>
            </a:fld>
            <a:endParaRPr lang="en-US" altLang="en-US"/>
          </a:p>
        </p:txBody>
      </p:sp>
    </p:spTree>
    <p:extLst>
      <p:ext uri="{BB962C8B-B14F-4D97-AF65-F5344CB8AC3E}">
        <p14:creationId xmlns:p14="http://schemas.microsoft.com/office/powerpoint/2010/main" val="3268023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3"/>
          <p:cNvSpPr>
            <a:spLocks noGrp="1"/>
          </p:cNvSpPr>
          <p:nvPr>
            <p:ph type="dt" sz="half" idx="10"/>
          </p:nvPr>
        </p:nvSpPr>
        <p:spPr/>
        <p:txBody>
          <a:bodyPr/>
          <a:lstStyle>
            <a:lvl1pPr>
              <a:defRPr/>
            </a:lvl1pPr>
          </a:lstStyle>
          <a:p>
            <a:pPr>
              <a:defRPr/>
            </a:pPr>
            <a:fld id="{933C0747-4BBB-4A78-A7EA-A8E4D9B2362F}" type="datetimeFigureOut">
              <a:rPr lang="en-US"/>
              <a:pPr>
                <a:defRPr/>
              </a:pPr>
              <a:t>08-Dec-24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D785D5B-74E4-458E-A7A2-21EF743CEE0C}" type="slidenum">
              <a:rPr lang="en-US" altLang="en-US"/>
              <a:pPr/>
              <a:t>‹#›</a:t>
            </a:fld>
            <a:endParaRPr lang="en-US" altLang="en-US"/>
          </a:p>
        </p:txBody>
      </p:sp>
    </p:spTree>
    <p:extLst>
      <p:ext uri="{BB962C8B-B14F-4D97-AF65-F5344CB8AC3E}">
        <p14:creationId xmlns:p14="http://schemas.microsoft.com/office/powerpoint/2010/main" val="424726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69CF039-14E9-4D0E-9662-C764433E1C63}" type="datetimeFigureOut">
              <a:rPr lang="en-US"/>
              <a:pPr>
                <a:defRPr/>
              </a:pPr>
              <a:t>08-Dec-24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5A81A0D-4507-432C-ADFD-66D1EF0C23E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6.emf"/><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4.emf"/><Relationship Id="rId4" Type="http://schemas.openxmlformats.org/officeDocument/2006/relationships/customXml" Target="../ink/ink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6.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8.bin"/><Relationship Id="rId18" Type="http://schemas.openxmlformats.org/officeDocument/2006/relationships/image" Target="../media/image66.wmf"/><Relationship Id="rId26" Type="http://schemas.openxmlformats.org/officeDocument/2006/relationships/image" Target="../media/image70.wmf"/><Relationship Id="rId3" Type="http://schemas.openxmlformats.org/officeDocument/2006/relationships/oleObject" Target="../embeddings/oleObject3.bin"/><Relationship Id="rId21" Type="http://schemas.openxmlformats.org/officeDocument/2006/relationships/oleObject" Target="../embeddings/oleObject12.bin"/><Relationship Id="rId7" Type="http://schemas.openxmlformats.org/officeDocument/2006/relationships/oleObject" Target="../embeddings/oleObject5.bin"/><Relationship Id="rId12" Type="http://schemas.openxmlformats.org/officeDocument/2006/relationships/image" Target="../media/image63.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13.xml"/><Relationship Id="rId16" Type="http://schemas.openxmlformats.org/officeDocument/2006/relationships/image" Target="../media/image65.wmf"/><Relationship Id="rId20" Type="http://schemas.openxmlformats.org/officeDocument/2006/relationships/image" Target="../media/image67.wmf"/><Relationship Id="rId1" Type="http://schemas.openxmlformats.org/officeDocument/2006/relationships/vmlDrawing" Target="../drawings/vmlDrawing2.vml"/><Relationship Id="rId6" Type="http://schemas.openxmlformats.org/officeDocument/2006/relationships/image" Target="../media/image60.wmf"/><Relationship Id="rId11" Type="http://schemas.openxmlformats.org/officeDocument/2006/relationships/oleObject" Target="../embeddings/oleObject7.bin"/><Relationship Id="rId24" Type="http://schemas.openxmlformats.org/officeDocument/2006/relationships/image" Target="../media/image69.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10" Type="http://schemas.openxmlformats.org/officeDocument/2006/relationships/image" Target="../media/image62.wmf"/><Relationship Id="rId19" Type="http://schemas.openxmlformats.org/officeDocument/2006/relationships/oleObject" Target="../embeddings/oleObject11.bin"/><Relationship Id="rId4" Type="http://schemas.openxmlformats.org/officeDocument/2006/relationships/image" Target="../media/image59.wmf"/><Relationship Id="rId9" Type="http://schemas.openxmlformats.org/officeDocument/2006/relationships/oleObject" Target="../embeddings/oleObject6.bin"/><Relationship Id="rId14" Type="http://schemas.openxmlformats.org/officeDocument/2006/relationships/image" Target="../media/image64.wmf"/><Relationship Id="rId22" Type="http://schemas.openxmlformats.org/officeDocument/2006/relationships/image" Target="../media/image68.wmf"/></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p:cNvSpPr>
            <a:spLocks noGrp="1"/>
          </p:cNvSpPr>
          <p:nvPr>
            <p:ph type="ctrTitle"/>
          </p:nvPr>
        </p:nvSpPr>
        <p:spPr>
          <a:xfrm>
            <a:off x="3276600" y="2770188"/>
            <a:ext cx="5181600" cy="1344612"/>
          </a:xfrm>
        </p:spPr>
        <p:txBody>
          <a:bodyPr lIns="68569" tIns="34275" rIns="68569" bIns="34275" rtlCol="0">
            <a:normAutofit fontScale="90000"/>
          </a:bodyPr>
          <a:lstStyle/>
          <a:p>
            <a:pPr algn="ctr" eaLnBrk="1" fontAlgn="auto" hangingPunct="1">
              <a:spcBef>
                <a:spcPct val="0"/>
              </a:spcBef>
              <a:spcAft>
                <a:spcPct val="0"/>
              </a:spcAft>
              <a:buClr>
                <a:srgbClr val="FFFFFF"/>
              </a:buClr>
              <a:defRPr/>
            </a:pPr>
            <a:r>
              <a:rPr lang="en-IN" sz="4000" dirty="0">
                <a:latin typeface="Arial" panose="020B0604020202020204" pitchFamily="34" charset="0"/>
                <a:cs typeface="Arial" panose="020B0604020202020204" pitchFamily="34" charset="0"/>
              </a:rPr>
              <a:t>Introduction </a:t>
            </a:r>
            <a:br>
              <a:rPr lang="en-IN"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to Statistical Methods</a:t>
            </a:r>
            <a:r>
              <a:rPr lang="en-US" altLang="x-none" sz="3600" dirty="0">
                <a:solidFill>
                  <a:srgbClr val="FFFFFF"/>
                </a:solidFill>
                <a:latin typeface="+mn-lt"/>
              </a:rPr>
              <a:t> </a:t>
            </a:r>
            <a:endParaRPr lang="x-none" altLang="x-none" sz="3600" dirty="0">
              <a:solidFill>
                <a:srgbClr val="FFFFFF"/>
              </a:solidFill>
              <a:latin typeface="+mn-lt"/>
            </a:endParaRPr>
          </a:p>
        </p:txBody>
      </p:sp>
      <p:sp>
        <p:nvSpPr>
          <p:cNvPr id="8195" name="Google Shape;41;p1"/>
          <p:cNvSpPr>
            <a:spLocks noGrp="1" noChangeArrowheads="1"/>
          </p:cNvSpPr>
          <p:nvPr>
            <p:ph type="body" idx="2"/>
          </p:nvPr>
        </p:nvSpPr>
        <p:spPr>
          <a:xfrm>
            <a:off x="3892550" y="4953000"/>
            <a:ext cx="5033963" cy="914400"/>
          </a:xfrm>
        </p:spPr>
        <p:txBody>
          <a:bodyPr lIns="68569" tIns="34275" rIns="68569" bIns="34275"/>
          <a:lstStyle/>
          <a:p>
            <a:pPr marL="0" indent="0" algn="ctr" eaLnBrk="1" hangingPunct="1">
              <a:spcBef>
                <a:spcPct val="0"/>
              </a:spcBef>
              <a:spcAft>
                <a:spcPct val="0"/>
              </a:spcAft>
            </a:pPr>
            <a:r>
              <a:rPr lang="en-US" altLang="en-US" sz="2400" b="1" smtClean="0">
                <a:solidFill>
                  <a:schemeClr val="tx1"/>
                </a:solidFill>
                <a:latin typeface="Helvetica" panose="020B0604020202020204" pitchFamily="34" charset="0"/>
              </a:rPr>
              <a:t>ISM Team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ChangeArrowheads="1"/>
          </p:cNvSpPr>
          <p:nvPr/>
        </p:nvSpPr>
        <p:spPr bwMode="auto">
          <a:xfrm>
            <a:off x="314325" y="1906588"/>
            <a:ext cx="8605838"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001" rIns="0" bIns="0">
            <a:spAutoFit/>
          </a:bodyPr>
          <a:lstStyle>
            <a:lvl1pPr marL="352425"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ts val="75"/>
              </a:spcBef>
              <a:buFont typeface="Wingdings" panose="05000000000000000000" pitchFamily="2" charset="2"/>
              <a:buChar char="v"/>
            </a:pPr>
            <a:r>
              <a:rPr lang="en-US" altLang="en-US" sz="1900" dirty="0">
                <a:latin typeface="Times New Roman" panose="02020603050405020304" pitchFamily="18" charset="0"/>
                <a:cs typeface="Times New Roman" panose="02020603050405020304" pitchFamily="18" charset="0"/>
              </a:rPr>
              <a:t>We examine how the information “an event A has occurred” affects the  probability assigned to B.</a:t>
            </a:r>
          </a:p>
          <a:p>
            <a:pPr algn="just" eaLnBrk="1" hangingPunct="1">
              <a:lnSpc>
                <a:spcPct val="150000"/>
              </a:lnSpc>
              <a:spcBef>
                <a:spcPts val="75"/>
              </a:spcBef>
              <a:buFont typeface="Wingdings" panose="05000000000000000000" pitchFamily="2" charset="2"/>
              <a:buChar char="v"/>
            </a:pPr>
            <a:r>
              <a:rPr lang="en-US" altLang="en-US" sz="1900" dirty="0">
                <a:latin typeface="Times New Roman" panose="02020603050405020304" pitchFamily="18" charset="0"/>
                <a:cs typeface="Times New Roman" panose="02020603050405020304" pitchFamily="18" charset="0"/>
              </a:rPr>
              <a:t>For </a:t>
            </a:r>
            <a:r>
              <a:rPr lang="en-US" altLang="en-US" sz="1900" dirty="0">
                <a:solidFill>
                  <a:srgbClr val="FF0000"/>
                </a:solidFill>
                <a:latin typeface="Times New Roman" panose="02020603050405020304" pitchFamily="18" charset="0"/>
                <a:cs typeface="Times New Roman" panose="02020603050405020304" pitchFamily="18" charset="0"/>
              </a:rPr>
              <a:t>example</a:t>
            </a:r>
            <a:r>
              <a:rPr lang="en-US" altLang="en-US" sz="1900" dirty="0">
                <a:latin typeface="Times New Roman" panose="02020603050405020304" pitchFamily="18" charset="0"/>
                <a:cs typeface="Times New Roman" panose="02020603050405020304" pitchFamily="18" charset="0"/>
              </a:rPr>
              <a:t>, B might refer to an individual having a </a:t>
            </a:r>
            <a:r>
              <a:rPr lang="en-US" altLang="en-US" sz="1900" dirty="0" smtClean="0">
                <a:latin typeface="Times New Roman" panose="02020603050405020304" pitchFamily="18" charset="0"/>
                <a:cs typeface="Times New Roman" panose="02020603050405020304" pitchFamily="18" charset="0"/>
              </a:rPr>
              <a:t>particular </a:t>
            </a:r>
            <a:r>
              <a:rPr lang="en-US" altLang="en-US" sz="1900" dirty="0">
                <a:latin typeface="Times New Roman" panose="02020603050405020304" pitchFamily="18" charset="0"/>
                <a:cs typeface="Times New Roman" panose="02020603050405020304" pitchFamily="18" charset="0"/>
              </a:rPr>
              <a:t>disease in the presence of certain symptoms. </a:t>
            </a:r>
          </a:p>
          <a:p>
            <a:pPr algn="just" eaLnBrk="1" hangingPunct="1">
              <a:lnSpc>
                <a:spcPct val="150000"/>
              </a:lnSpc>
              <a:spcBef>
                <a:spcPts val="75"/>
              </a:spcBef>
              <a:buFont typeface="Wingdings" panose="05000000000000000000" pitchFamily="2" charset="2"/>
              <a:buChar char="v"/>
            </a:pPr>
            <a:r>
              <a:rPr lang="en-US" altLang="en-US" sz="1900" dirty="0">
                <a:latin typeface="Times New Roman" panose="02020603050405020304" pitchFamily="18" charset="0"/>
                <a:cs typeface="Times New Roman" panose="02020603050405020304" pitchFamily="18" charset="0"/>
              </a:rPr>
              <a:t>If a blood test is  performed on the individual and the result is </a:t>
            </a:r>
            <a:r>
              <a:rPr lang="en-US" altLang="en-US" sz="1900" dirty="0" smtClean="0">
                <a:latin typeface="Times New Roman" panose="02020603050405020304" pitchFamily="18" charset="0"/>
                <a:cs typeface="Times New Roman" panose="02020603050405020304" pitchFamily="18" charset="0"/>
              </a:rPr>
              <a:t>negative, </a:t>
            </a:r>
            <a:r>
              <a:rPr lang="en-US" altLang="en-US" sz="1900" dirty="0">
                <a:latin typeface="Times New Roman" panose="02020603050405020304" pitchFamily="18" charset="0"/>
                <a:cs typeface="Times New Roman" panose="02020603050405020304" pitchFamily="18" charset="0"/>
              </a:rPr>
              <a:t>then the probability of  having the disease will change (it should decrease, but not usually to zero, since  blood tests are not infallible). </a:t>
            </a:r>
          </a:p>
          <a:p>
            <a:pPr algn="just" eaLnBrk="1" hangingPunct="1">
              <a:lnSpc>
                <a:spcPct val="150000"/>
              </a:lnSpc>
              <a:spcBef>
                <a:spcPts val="75"/>
              </a:spcBef>
              <a:buFont typeface="Wingdings" panose="05000000000000000000" pitchFamily="2" charset="2"/>
              <a:buChar char="v"/>
            </a:pPr>
            <a:r>
              <a:rPr lang="en-US" altLang="en-US" sz="1900" dirty="0">
                <a:latin typeface="Times New Roman" panose="02020603050405020304" pitchFamily="18" charset="0"/>
                <a:cs typeface="Times New Roman" panose="02020603050405020304" pitchFamily="18" charset="0"/>
              </a:rPr>
              <a:t>We will use the notation to represent the conditional  probability of B given that the event A has occurred. A is the “conditioning  event.”</a:t>
            </a:r>
          </a:p>
        </p:txBody>
      </p:sp>
      <p:sp>
        <p:nvSpPr>
          <p:cNvPr id="2" name="object 2"/>
          <p:cNvSpPr txBox="1">
            <a:spLocks/>
          </p:cNvSpPr>
          <p:nvPr/>
        </p:nvSpPr>
        <p:spPr bwMode="auto">
          <a:xfrm>
            <a:off x="304800" y="487363"/>
            <a:ext cx="6324600" cy="473075"/>
          </a:xfrm>
          <a:prstGeom prst="rect">
            <a:avLst/>
          </a:prstGeom>
          <a:noFill/>
          <a:ln>
            <a:noFill/>
          </a:ln>
        </p:spPr>
        <p:txBody>
          <a:bodyPr lIns="0" tIns="10001" rIns="0" bIns="0" anchor="ctr">
            <a:spAutoFit/>
          </a:bodyPr>
          <a:lstStyle>
            <a:lvl1pPr marL="0" indent="-342900" algn="l" defTabSz="457200"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eaLnBrk="1" fontAlgn="auto" hangingPunct="1">
              <a:spcBef>
                <a:spcPts val="79"/>
              </a:spcBef>
              <a:spcAft>
                <a:spcPts val="0"/>
              </a:spcAft>
              <a:buFont typeface="Arial"/>
              <a:buNone/>
              <a:defRPr/>
            </a:pPr>
            <a:r>
              <a:rPr lang="en-US" sz="3300" spc="-8" dirty="0">
                <a:latin typeface="Calibri"/>
                <a:cs typeface="Calibri"/>
              </a:rPr>
              <a:t>Conditional Probability: Example</a:t>
            </a:r>
            <a:endParaRPr lang="en-US" sz="3300" dirty="0">
              <a:latin typeface="Calibri"/>
              <a:cs typeface="Calibri"/>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81920" y="2749680"/>
              <a:ext cx="8034120" cy="3558600"/>
            </p14:xfrm>
          </p:contentPart>
        </mc:Choice>
        <mc:Fallback>
          <p:pic>
            <p:nvPicPr>
              <p:cNvPr id="3" name="Ink 2"/>
              <p:cNvPicPr/>
              <p:nvPr/>
            </p:nvPicPr>
            <p:blipFill>
              <a:blip r:embed="rId3"/>
              <a:stretch>
                <a:fillRect/>
              </a:stretch>
            </p:blipFill>
            <p:spPr>
              <a:xfrm>
                <a:off x="772200" y="2738880"/>
                <a:ext cx="8054280" cy="3576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11" t="-1884"/>
            </a:stretch>
          </a:blipFill>
        </p:spPr>
        <p:txBody>
          <a:bodyPr/>
          <a:lstStyle/>
          <a:p>
            <a:pPr>
              <a:defRPr/>
            </a:pPr>
            <a:r>
              <a:rPr lang="en-IN">
                <a:noFill/>
              </a:rPr>
              <a:t> </a:t>
            </a:r>
          </a:p>
        </p:txBody>
      </p:sp>
      <p:sp>
        <p:nvSpPr>
          <p:cNvPr id="5" name="object 2"/>
          <p:cNvSpPr txBox="1">
            <a:spLocks/>
          </p:cNvSpPr>
          <p:nvPr/>
        </p:nvSpPr>
        <p:spPr bwMode="auto">
          <a:xfrm>
            <a:off x="304800" y="487363"/>
            <a:ext cx="6324600" cy="473075"/>
          </a:xfrm>
          <a:prstGeom prst="rect">
            <a:avLst/>
          </a:prstGeom>
          <a:noFill/>
          <a:ln>
            <a:noFill/>
          </a:ln>
        </p:spPr>
        <p:txBody>
          <a:bodyPr lIns="0" tIns="10001" rIns="0" bIns="0" anchor="ctr">
            <a:spAutoFit/>
          </a:bodyPr>
          <a:lstStyle>
            <a:lvl1pPr marL="0" indent="-342900" algn="l" defTabSz="457200"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eaLnBrk="1" fontAlgn="auto" hangingPunct="1">
              <a:spcBef>
                <a:spcPts val="79"/>
              </a:spcBef>
              <a:spcAft>
                <a:spcPts val="0"/>
              </a:spcAft>
              <a:buFont typeface="Arial"/>
              <a:buNone/>
              <a:defRPr/>
            </a:pPr>
            <a:r>
              <a:rPr lang="en-US" sz="3300" spc="-8" dirty="0">
                <a:latin typeface="Calibri"/>
                <a:cs typeface="Calibri"/>
              </a:rPr>
              <a:t>Conditional Probability</a:t>
            </a:r>
            <a:endParaRPr lang="en-US" sz="3300" dirty="0">
              <a:latin typeface="Calibri"/>
              <a:cs typeface="Calibri"/>
            </a:endParaRPr>
          </a:p>
        </p:txBody>
      </p:sp>
      <p:pic>
        <p:nvPicPr>
          <p:cNvPr id="194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4943475"/>
            <a:ext cx="404018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44880" y="1991520"/>
              <a:ext cx="8757360" cy="4359600"/>
            </p14:xfrm>
          </p:contentPart>
        </mc:Choice>
        <mc:Fallback>
          <p:pic>
            <p:nvPicPr>
              <p:cNvPr id="3" name="Ink 2"/>
              <p:cNvPicPr/>
              <p:nvPr/>
            </p:nvPicPr>
            <p:blipFill>
              <a:blip r:embed="rId5"/>
              <a:stretch>
                <a:fillRect/>
              </a:stretch>
            </p:blipFill>
            <p:spPr>
              <a:xfrm>
                <a:off x="333720" y="1982160"/>
                <a:ext cx="8780040" cy="4381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ChangeArrowheads="1"/>
          </p:cNvSpPr>
          <p:nvPr>
            <p:ph idx="1"/>
          </p:nvPr>
        </p:nvSpPr>
        <p:spPr>
          <a:xfrm>
            <a:off x="304800" y="1493838"/>
            <a:ext cx="8529638" cy="4525962"/>
          </a:xfrm>
        </p:spPr>
        <p:txBody>
          <a:bodyPr/>
          <a:lstStyle/>
          <a:p>
            <a:pPr fontAlgn="base">
              <a:spcAft>
                <a:spcPct val="0"/>
              </a:spcAft>
              <a:buFont typeface="Wingdings" panose="05000000000000000000" pitchFamily="2" charset="2"/>
              <a:buNone/>
            </a:pPr>
            <a:endParaRPr lang="en-US" altLang="en-US" smtClean="0">
              <a:latin typeface="Times New Roman" panose="02020603050405020304" pitchFamily="18" charset="0"/>
              <a:cs typeface="Times New Roman" panose="02020603050405020304" pitchFamily="18" charset="0"/>
            </a:endParaRPr>
          </a:p>
          <a:p>
            <a:pPr fontAlgn="base">
              <a:spcAft>
                <a:spcPct val="0"/>
              </a:spcAft>
              <a:buFont typeface="Wingdings" panose="05000000000000000000" pitchFamily="2" charset="2"/>
              <a:buNone/>
            </a:pPr>
            <a:r>
              <a:rPr lang="en-US" altLang="en-US" sz="3200" smtClean="0">
                <a:latin typeface="Times New Roman" panose="02020603050405020304" pitchFamily="18" charset="0"/>
                <a:cs typeface="Times New Roman" panose="02020603050405020304" pitchFamily="18" charset="0"/>
              </a:rPr>
              <a:t>Let A,B and C be three events in a sample space S, </a:t>
            </a:r>
          </a:p>
          <a:p>
            <a:pPr fontAlgn="base">
              <a:spcAft>
                <a:spcPct val="0"/>
              </a:spcAft>
              <a:buFont typeface="Wingdings" panose="05000000000000000000" pitchFamily="2" charset="2"/>
              <a:buNone/>
            </a:pPr>
            <a:r>
              <a:rPr lang="en-US" altLang="en-US" sz="3200" smtClean="0">
                <a:latin typeface="Times New Roman" panose="02020603050405020304" pitchFamily="18" charset="0"/>
                <a:cs typeface="Times New Roman" panose="02020603050405020304" pitchFamily="18" charset="0"/>
              </a:rPr>
              <a:t>  then   </a:t>
            </a:r>
            <a:r>
              <a:rPr lang="en-US" altLang="en-US" sz="3200" b="1" smtClean="0">
                <a:solidFill>
                  <a:srgbClr val="00B0F0"/>
                </a:solidFill>
                <a:latin typeface="Times New Roman" panose="02020603050405020304" pitchFamily="18" charset="0"/>
                <a:cs typeface="Times New Roman" panose="02020603050405020304" pitchFamily="18" charset="0"/>
              </a:rPr>
              <a:t>P(A∩B∩C) = P(A) P(B|A) P(C|A∩B)</a:t>
            </a:r>
          </a:p>
          <a:p>
            <a:pPr fontAlgn="base">
              <a:spcAft>
                <a:spcPct val="0"/>
              </a:spcAft>
              <a:buFont typeface="Wingdings" panose="05000000000000000000" pitchFamily="2" charset="2"/>
              <a:buNone/>
            </a:pPr>
            <a:endParaRPr lang="en-US" altLang="en-US" sz="3200" smtClean="0">
              <a:latin typeface="Times New Roman" panose="02020603050405020304" pitchFamily="18" charset="0"/>
              <a:cs typeface="Times New Roman" panose="02020603050405020304" pitchFamily="18" charset="0"/>
            </a:endParaRPr>
          </a:p>
          <a:p>
            <a:pPr fontAlgn="base">
              <a:spcAft>
                <a:spcPct val="0"/>
              </a:spcAft>
              <a:buFont typeface="Wingdings" panose="05000000000000000000" pitchFamily="2" charset="2"/>
              <a:buNone/>
            </a:pPr>
            <a:r>
              <a:rPr lang="en-US" altLang="en-US" sz="3200" smtClean="0">
                <a:latin typeface="Times New Roman" panose="02020603050405020304" pitchFamily="18" charset="0"/>
                <a:cs typeface="Times New Roman" panose="02020603050405020304" pitchFamily="18" charset="0"/>
              </a:rPr>
              <a:t>and it is called </a:t>
            </a:r>
            <a:r>
              <a:rPr lang="en-US" altLang="en-US" sz="3200" b="1" smtClean="0">
                <a:solidFill>
                  <a:srgbClr val="FF0000"/>
                </a:solidFill>
                <a:latin typeface="Times New Roman" panose="02020603050405020304" pitchFamily="18" charset="0"/>
                <a:cs typeface="Times New Roman" panose="02020603050405020304" pitchFamily="18" charset="0"/>
              </a:rPr>
              <a:t>Multiplication Rule.</a:t>
            </a:r>
          </a:p>
          <a:p>
            <a:pPr fontAlgn="base">
              <a:spcAft>
                <a:spcPct val="0"/>
              </a:spcAft>
            </a:pPr>
            <a:endParaRPr lang="en-US" altLang="en-US" smtClean="0"/>
          </a:p>
        </p:txBody>
      </p:sp>
      <p:sp>
        <p:nvSpPr>
          <p:cNvPr id="5" name="object 2"/>
          <p:cNvSpPr txBox="1">
            <a:spLocks/>
          </p:cNvSpPr>
          <p:nvPr/>
        </p:nvSpPr>
        <p:spPr bwMode="auto">
          <a:xfrm>
            <a:off x="304800" y="487363"/>
            <a:ext cx="6324600" cy="473075"/>
          </a:xfrm>
          <a:prstGeom prst="rect">
            <a:avLst/>
          </a:prstGeom>
          <a:noFill/>
          <a:ln>
            <a:noFill/>
          </a:ln>
        </p:spPr>
        <p:txBody>
          <a:bodyPr lIns="0" tIns="10001" rIns="0" bIns="0" anchor="ctr">
            <a:spAutoFit/>
          </a:bodyPr>
          <a:lstStyle>
            <a:lvl1pPr marL="0" indent="-342900" algn="l" defTabSz="457200"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eaLnBrk="1" fontAlgn="auto" hangingPunct="1">
              <a:spcBef>
                <a:spcPts val="79"/>
              </a:spcBef>
              <a:spcAft>
                <a:spcPts val="0"/>
              </a:spcAft>
              <a:buFont typeface="Arial"/>
              <a:buNone/>
              <a:defRPr/>
            </a:pPr>
            <a:r>
              <a:rPr lang="en-US" sz="3300" spc="-8" dirty="0">
                <a:latin typeface="Calibri"/>
                <a:cs typeface="Calibri"/>
              </a:rPr>
              <a:t>Conditional Probability</a:t>
            </a:r>
            <a:endParaRPr lang="en-US" sz="3300" dirty="0">
              <a:latin typeface="Calibri"/>
              <a:cs typeface="Calibri"/>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951560" y="2397600"/>
              <a:ext cx="6063840" cy="1953360"/>
            </p14:xfrm>
          </p:contentPart>
        </mc:Choice>
        <mc:Fallback>
          <p:pic>
            <p:nvPicPr>
              <p:cNvPr id="3" name="Ink 2"/>
              <p:cNvPicPr/>
              <p:nvPr/>
            </p:nvPicPr>
            <p:blipFill>
              <a:blip r:embed="rId3"/>
              <a:stretch>
                <a:fillRect/>
              </a:stretch>
            </p:blipFill>
            <p:spPr>
              <a:xfrm>
                <a:off x="1945080" y="2384640"/>
                <a:ext cx="6082200" cy="1973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963" t="-942"/>
            </a:stretch>
          </a:blipFill>
        </p:spPr>
        <p:txBody>
          <a:bodyPr/>
          <a:lstStyle/>
          <a:p>
            <a:pPr>
              <a:defRPr/>
            </a:pPr>
            <a:r>
              <a:rPr lang="en-IN">
                <a:noFill/>
              </a:rPr>
              <a:t> </a:t>
            </a:r>
          </a:p>
        </p:txBody>
      </p:sp>
      <p:sp>
        <p:nvSpPr>
          <p:cNvPr id="5" name="object 2"/>
          <p:cNvSpPr txBox="1">
            <a:spLocks/>
          </p:cNvSpPr>
          <p:nvPr/>
        </p:nvSpPr>
        <p:spPr bwMode="auto">
          <a:xfrm>
            <a:off x="304800" y="487363"/>
            <a:ext cx="6324600" cy="473075"/>
          </a:xfrm>
          <a:prstGeom prst="rect">
            <a:avLst/>
          </a:prstGeom>
          <a:noFill/>
          <a:ln>
            <a:noFill/>
          </a:ln>
        </p:spPr>
        <p:txBody>
          <a:bodyPr lIns="0" tIns="10001" rIns="0" bIns="0" anchor="ctr">
            <a:spAutoFit/>
          </a:bodyPr>
          <a:lstStyle>
            <a:lvl1pPr marL="0" indent="-342900" algn="l" defTabSz="457200"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eaLnBrk="1" fontAlgn="auto" hangingPunct="1">
              <a:spcBef>
                <a:spcPts val="79"/>
              </a:spcBef>
              <a:spcAft>
                <a:spcPts val="0"/>
              </a:spcAft>
              <a:buFont typeface="Arial"/>
              <a:buNone/>
              <a:defRPr/>
            </a:pPr>
            <a:r>
              <a:rPr lang="en-US" sz="3300" spc="-8" dirty="0">
                <a:latin typeface="Calibri"/>
                <a:cs typeface="Calibri"/>
              </a:rPr>
              <a:t>Conditional Probability</a:t>
            </a:r>
            <a:endParaRPr lang="en-US" sz="3300" dirty="0">
              <a:latin typeface="Calibri"/>
              <a:cs typeface="Calibri"/>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69600" y="1369800"/>
              <a:ext cx="7522200" cy="2014200"/>
            </p14:xfrm>
          </p:contentPart>
        </mc:Choice>
        <mc:Fallback>
          <p:pic>
            <p:nvPicPr>
              <p:cNvPr id="3" name="Ink 2"/>
              <p:cNvPicPr/>
              <p:nvPr/>
            </p:nvPicPr>
            <p:blipFill>
              <a:blip r:embed="rId4"/>
              <a:stretch>
                <a:fillRect/>
              </a:stretch>
            </p:blipFill>
            <p:spPr>
              <a:xfrm>
                <a:off x="662760" y="1359360"/>
                <a:ext cx="7541640" cy="203472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90488" y="300038"/>
            <a:ext cx="6324600" cy="1143000"/>
          </a:xfrm>
        </p:spPr>
        <p:txBody>
          <a:bodyPr rtlCol="0"/>
          <a:lstStyle/>
          <a:p>
            <a:pPr eaLnBrk="1" fontAlgn="auto" hangingPunct="1">
              <a:spcAft>
                <a:spcPts val="0"/>
              </a:spcAft>
              <a:buFont typeface="Arial"/>
              <a:buNone/>
              <a:defRPr/>
            </a:pPr>
            <a:r>
              <a:rPr lang="en-US" altLang="en-US" dirty="0">
                <a:solidFill>
                  <a:srgbClr val="00B0F0"/>
                </a:solidFill>
                <a:latin typeface="Times New Roman" pitchFamily="18" charset="0"/>
                <a:cs typeface="Times New Roman" pitchFamily="18" charset="0"/>
              </a:rPr>
              <a:t>Example: 1</a:t>
            </a:r>
            <a:endParaRPr lang="en-IN" dirty="0"/>
          </a:p>
        </p:txBody>
      </p:sp>
      <p:sp>
        <p:nvSpPr>
          <p:cNvPr id="4" name="Rectangle 3"/>
          <p:cNvSpPr>
            <a:spLocks noRot="1" noChangeAspect="1" noMove="1" noResize="1" noEditPoints="1" noAdjustHandles="1" noChangeArrowheads="1" noChangeShapeType="1" noTextEdit="1"/>
          </p:cNvSpPr>
          <p:nvPr/>
        </p:nvSpPr>
        <p:spPr>
          <a:xfrm>
            <a:off x="90153" y="1447310"/>
            <a:ext cx="8886422" cy="4234621"/>
          </a:xfrm>
          <a:prstGeom prst="rect">
            <a:avLst/>
          </a:prstGeom>
          <a:blipFill>
            <a:blip r:embed="rId2"/>
            <a:stretch>
              <a:fillRect l="-1303" t="-1295" r="-1097" b="-2734"/>
            </a:stretch>
          </a:blipFill>
        </p:spPr>
        <p:txBody>
          <a:bodyPr/>
          <a:lstStyle/>
          <a:p>
            <a:pPr>
              <a:defRPr/>
            </a:pPr>
            <a:r>
              <a:rPr lang="en-IN">
                <a:noFill/>
              </a:rPr>
              <a:t>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040" y="353160"/>
              <a:ext cx="8942400" cy="6274800"/>
            </p14:xfrm>
          </p:contentPart>
        </mc:Choice>
        <mc:Fallback>
          <p:pic>
            <p:nvPicPr>
              <p:cNvPr id="2" name="Ink 1"/>
              <p:cNvPicPr/>
              <p:nvPr/>
            </p:nvPicPr>
            <p:blipFill>
              <a:blip r:embed="rId4"/>
              <a:stretch>
                <a:fillRect/>
              </a:stretch>
            </p:blipFill>
            <p:spPr>
              <a:xfrm>
                <a:off x="-6120" y="343080"/>
                <a:ext cx="8961480" cy="629352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xfrm>
            <a:off x="184472" y="1519482"/>
            <a:ext cx="8839201" cy="4525963"/>
          </a:xfrm>
          <a:blipFill>
            <a:blip r:embed="rId2"/>
            <a:stretch>
              <a:fillRect l="-1034" t="-1077" r="-1034"/>
            </a:stretch>
          </a:blipFill>
        </p:spPr>
        <p:txBody>
          <a:bodyPr/>
          <a:lstStyle/>
          <a:p>
            <a:pPr>
              <a:defRPr/>
            </a:pPr>
            <a:r>
              <a:rPr lang="en-IN">
                <a:noFill/>
              </a:rPr>
              <a:t> </a:t>
            </a:r>
          </a:p>
        </p:txBody>
      </p:sp>
      <p:sp>
        <p:nvSpPr>
          <p:cNvPr id="4" name="Title 2"/>
          <p:cNvSpPr txBox="1">
            <a:spLocks/>
          </p:cNvSpPr>
          <p:nvPr/>
        </p:nvSpPr>
        <p:spPr>
          <a:xfrm>
            <a:off x="184150" y="788988"/>
            <a:ext cx="2546350" cy="520700"/>
          </a:xfrm>
          <a:prstGeom prst="rect">
            <a:avLst/>
          </a:prstGeom>
        </p:spPr>
        <p:txBody>
          <a:bodyPr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4800" b="1" dirty="0">
                <a:solidFill>
                  <a:srgbClr val="00B0F0"/>
                </a:solidFill>
                <a:latin typeface="Helvetica LT Std Cond Light"/>
              </a:rPr>
              <a:t>Solution:</a:t>
            </a:r>
            <a:r>
              <a:rPr lang="en-US" b="1" dirty="0">
                <a:solidFill>
                  <a:srgbClr val="00B0F0"/>
                </a:solidFill>
                <a:latin typeface="Helvetica LT Std Cond Light"/>
              </a:rPr>
              <a:t> </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663720" y="4381560"/>
              <a:ext cx="781200" cy="75600"/>
            </p14:xfrm>
          </p:contentPart>
        </mc:Choice>
        <mc:Fallback>
          <p:pic>
            <p:nvPicPr>
              <p:cNvPr id="3" name="Ink 2"/>
              <p:cNvPicPr/>
              <p:nvPr/>
            </p:nvPicPr>
            <p:blipFill>
              <a:blip r:embed="rId4"/>
              <a:stretch>
                <a:fillRect/>
              </a:stretch>
            </p:blipFill>
            <p:spPr>
              <a:xfrm>
                <a:off x="3655440" y="4372200"/>
                <a:ext cx="793440" cy="9504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Rot="1" noChangeAspect="1" noMove="1" noResize="1" noEditPoints="1" noAdjustHandles="1" noChangeArrowheads="1" noChangeShapeType="1" noTextEdit="1"/>
          </p:cNvSpPr>
          <p:nvPr>
            <p:ph idx="1"/>
          </p:nvPr>
        </p:nvSpPr>
        <p:spPr>
          <a:blipFill>
            <a:blip r:embed="rId2"/>
            <a:stretch>
              <a:fillRect l="-1111"/>
            </a:stretch>
          </a:blipFill>
        </p:spPr>
        <p:txBody>
          <a:bodyPr/>
          <a:lstStyle/>
          <a:p>
            <a:pPr>
              <a:defRPr/>
            </a:pPr>
            <a:r>
              <a:rPr lang="en-IN">
                <a:noFill/>
              </a:rPr>
              <a:t>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98320" y="2880000"/>
              <a:ext cx="8134920" cy="1413720"/>
            </p14:xfrm>
          </p:contentPart>
        </mc:Choice>
        <mc:Fallback>
          <p:pic>
            <p:nvPicPr>
              <p:cNvPr id="2" name="Ink 1"/>
              <p:cNvPicPr/>
              <p:nvPr/>
            </p:nvPicPr>
            <p:blipFill>
              <a:blip r:embed="rId4"/>
              <a:stretch>
                <a:fillRect/>
              </a:stretch>
            </p:blipFill>
            <p:spPr>
              <a:xfrm>
                <a:off x="586800" y="2869560"/>
                <a:ext cx="8158680" cy="143460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altLang="en-US" dirty="0">
                <a:solidFill>
                  <a:srgbClr val="00B0F0"/>
                </a:solidFill>
                <a:latin typeface="Times New Roman" pitchFamily="18" charset="0"/>
                <a:cs typeface="Times New Roman" pitchFamily="18" charset="0"/>
              </a:rPr>
              <a:t>Example: 2</a:t>
            </a:r>
            <a:endParaRPr lang="en-IN" dirty="0"/>
          </a:p>
          <a:p>
            <a:pPr eaLnBrk="1" fontAlgn="auto" hangingPunct="1">
              <a:spcAft>
                <a:spcPts val="0"/>
              </a:spcAft>
              <a:buFont typeface="Arial"/>
              <a:buNone/>
              <a:defRPr/>
            </a:pPr>
            <a:endParaRPr lang="en-IN" dirty="0"/>
          </a:p>
        </p:txBody>
      </p:sp>
      <p:sp>
        <p:nvSpPr>
          <p:cNvPr id="6" name="Content Placeholder 5"/>
          <p:cNvSpPr>
            <a:spLocks noGrp="1"/>
          </p:cNvSpPr>
          <p:nvPr>
            <p:ph idx="1"/>
          </p:nvPr>
        </p:nvSpPr>
        <p:spPr>
          <a:xfrm>
            <a:off x="304800" y="1493838"/>
            <a:ext cx="8229600" cy="4525962"/>
          </a:xfrm>
        </p:spPr>
        <p:txBody>
          <a:bodyPr rtlCol="0">
            <a:normAutofit lnSpcReduction="10000"/>
          </a:bodyPr>
          <a:lstStyle/>
          <a:p>
            <a:pPr>
              <a:defRPr/>
            </a:pPr>
            <a:r>
              <a:rPr lang="en-US" dirty="0">
                <a:latin typeface="Times New Roman" panose="02020603050405020304" pitchFamily="18" charset="0"/>
                <a:cs typeface="Times New Roman" panose="02020603050405020304" pitchFamily="18" charset="0"/>
              </a:rPr>
              <a:t>Following table contains the different age group peoples who</a:t>
            </a:r>
          </a:p>
          <a:p>
            <a:pPr>
              <a:defRPr/>
            </a:pPr>
            <a:r>
              <a:rPr lang="en-US" dirty="0">
                <a:latin typeface="Times New Roman" panose="02020603050405020304" pitchFamily="18" charset="0"/>
                <a:cs typeface="Times New Roman" panose="02020603050405020304" pitchFamily="18" charset="0"/>
              </a:rPr>
              <a:t> have defaulted and not defaulted on Loans.</a:t>
            </a:r>
          </a:p>
          <a:p>
            <a:pPr>
              <a:defRPr/>
            </a:pPr>
            <a:endParaRPr lang="en-US" b="1" dirty="0"/>
          </a:p>
          <a:p>
            <a:pPr>
              <a:defRPr/>
            </a:pPr>
            <a:endParaRPr lang="en-US" b="1" dirty="0"/>
          </a:p>
          <a:p>
            <a:pPr>
              <a:defRPr/>
            </a:pPr>
            <a:endParaRPr lang="en-US" b="1" dirty="0"/>
          </a:p>
          <a:p>
            <a:pPr>
              <a:defRPr/>
            </a:pPr>
            <a:endParaRPr lang="en-US" b="1" dirty="0"/>
          </a:p>
          <a:p>
            <a:pPr marL="457200" indent="-457200">
              <a:buFont typeface="Arial" pitchFamily="34" charset="0"/>
              <a:buAutoNum type="alphaLcParenR"/>
              <a:defRPr/>
            </a:pPr>
            <a:endParaRPr lang="en-US" dirty="0">
              <a:latin typeface="Times New Roman" panose="02020603050405020304" pitchFamily="18" charset="0"/>
              <a:cs typeface="Times New Roman" panose="02020603050405020304" pitchFamily="18" charset="0"/>
            </a:endParaRPr>
          </a:p>
          <a:p>
            <a:pPr marL="457200" indent="-457200">
              <a:buFont typeface="Arial" pitchFamily="34" charset="0"/>
              <a:buAutoNum type="alphaLcParenR"/>
              <a:defRPr/>
            </a:pPr>
            <a:r>
              <a:rPr lang="en-US" dirty="0">
                <a:latin typeface="Times New Roman" panose="02020603050405020304" pitchFamily="18" charset="0"/>
                <a:cs typeface="Times New Roman" panose="02020603050405020304" pitchFamily="18" charset="0"/>
              </a:rPr>
              <a:t>What is the probability that a person will not default on the loan given he/she is middle-aged?</a:t>
            </a:r>
          </a:p>
          <a:p>
            <a:pPr marL="457200" indent="-457200">
              <a:buFont typeface="Arial" pitchFamily="34" charset="0"/>
              <a:buAutoNum type="alphaLcParenR"/>
              <a:defRPr/>
            </a:pPr>
            <a:r>
              <a:rPr lang="en-US" dirty="0">
                <a:latin typeface="Times New Roman" panose="02020603050405020304" pitchFamily="18" charset="0"/>
                <a:cs typeface="Times New Roman" panose="02020603050405020304" pitchFamily="18" charset="0"/>
              </a:rPr>
              <a:t>What is the probability that a person is middle-aged given he/she has not defaulted on the loan?</a:t>
            </a:r>
          </a:p>
          <a:p>
            <a:pPr marL="0" indent="0">
              <a:defRPr/>
            </a:pPr>
            <a:endParaRPr lang="en-US" dirty="0">
              <a:latin typeface="Times New Roman" panose="02020603050405020304" pitchFamily="18" charset="0"/>
              <a:cs typeface="Times New Roman" panose="02020603050405020304" pitchFamily="18" charset="0"/>
            </a:endParaRPr>
          </a:p>
          <a:p>
            <a:pPr>
              <a:defRPr/>
            </a:pPr>
            <a:endParaRPr lang="en-IN"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67611284"/>
              </p:ext>
            </p:extLst>
          </p:nvPr>
        </p:nvGraphicFramePr>
        <p:xfrm>
          <a:off x="592138" y="2455863"/>
          <a:ext cx="7485061" cy="1859512"/>
        </p:xfrm>
        <a:graphic>
          <a:graphicData uri="http://schemas.openxmlformats.org/drawingml/2006/table">
            <a:tbl>
              <a:tblPr firstRow="1" firstCol="1" bandRow="1">
                <a:tableStyleId>{5C22544A-7EE6-4342-B048-85BDC9FD1C3A}</a:tableStyleId>
              </a:tblPr>
              <a:tblGrid>
                <a:gridCol w="1130309">
                  <a:extLst>
                    <a:ext uri="{9D8B030D-6E8A-4147-A177-3AD203B41FA5}">
                      <a16:colId xmlns:a16="http://schemas.microsoft.com/office/drawing/2014/main" val="20000"/>
                    </a:ext>
                  </a:extLst>
                </a:gridCol>
                <a:gridCol w="1259361">
                  <a:extLst>
                    <a:ext uri="{9D8B030D-6E8A-4147-A177-3AD203B41FA5}">
                      <a16:colId xmlns:a16="http://schemas.microsoft.com/office/drawing/2014/main" val="20001"/>
                    </a:ext>
                  </a:extLst>
                </a:gridCol>
                <a:gridCol w="1287927">
                  <a:extLst>
                    <a:ext uri="{9D8B030D-6E8A-4147-A177-3AD203B41FA5}">
                      <a16:colId xmlns:a16="http://schemas.microsoft.com/office/drawing/2014/main" val="20002"/>
                    </a:ext>
                  </a:extLst>
                </a:gridCol>
                <a:gridCol w="1287927">
                  <a:extLst>
                    <a:ext uri="{9D8B030D-6E8A-4147-A177-3AD203B41FA5}">
                      <a16:colId xmlns:a16="http://schemas.microsoft.com/office/drawing/2014/main" val="20003"/>
                    </a:ext>
                  </a:extLst>
                </a:gridCol>
                <a:gridCol w="1281397">
                  <a:extLst>
                    <a:ext uri="{9D8B030D-6E8A-4147-A177-3AD203B41FA5}">
                      <a16:colId xmlns:a16="http://schemas.microsoft.com/office/drawing/2014/main" val="20004"/>
                    </a:ext>
                  </a:extLst>
                </a:gridCol>
                <a:gridCol w="1238140">
                  <a:extLst>
                    <a:ext uri="{9D8B030D-6E8A-4147-A177-3AD203B41FA5}">
                      <a16:colId xmlns:a16="http://schemas.microsoft.com/office/drawing/2014/main" val="20005"/>
                    </a:ext>
                  </a:extLst>
                </a:gridCol>
              </a:tblGrid>
              <a:tr h="351557">
                <a:tc rowSpan="2" gridSpan="2">
                  <a:txBody>
                    <a:bodyPr/>
                    <a:lstStyle/>
                    <a:p>
                      <a:pPr algn="ctr">
                        <a:lnSpc>
                          <a:spcPct val="107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IN"/>
                    </a:p>
                  </a:txBody>
                  <a:tcPr/>
                </a:tc>
                <a:tc gridSpan="3">
                  <a:txBody>
                    <a:bodyPr/>
                    <a:lstStyle/>
                    <a:p>
                      <a:pPr algn="ctr">
                        <a:lnSpc>
                          <a:spcPct val="107000"/>
                        </a:lnSpc>
                        <a:spcAft>
                          <a:spcPts val="0"/>
                        </a:spcAft>
                      </a:pPr>
                      <a:r>
                        <a:rPr lang="en-IN" sz="1600" dirty="0">
                          <a:effectLst/>
                        </a:rPr>
                        <a:t>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pPr>
                      <a:r>
                        <a:rPr lang="en-IN"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5211">
                <a:tc gridSpan="2" vMerge="1">
                  <a:txBody>
                    <a:bodyPr/>
                    <a:lstStyle/>
                    <a:p>
                      <a:endParaRPr lang="en-IN"/>
                    </a:p>
                  </a:txBody>
                  <a:tcPr/>
                </a:tc>
                <a:tc hMerge="1" vMerge="1">
                  <a:txBody>
                    <a:bodyPr/>
                    <a:lstStyle/>
                    <a:p>
                      <a:endParaRPr lang="en-IN"/>
                    </a:p>
                  </a:txBody>
                  <a:tcPr/>
                </a:tc>
                <a:tc>
                  <a:txBody>
                    <a:bodyPr/>
                    <a:lstStyle/>
                    <a:p>
                      <a:pPr algn="ctr">
                        <a:lnSpc>
                          <a:spcPct val="107000"/>
                        </a:lnSpc>
                        <a:spcAft>
                          <a:spcPts val="0"/>
                        </a:spcAft>
                      </a:pPr>
                      <a:r>
                        <a:rPr lang="en-IN" sz="1600">
                          <a:effectLst/>
                        </a:rPr>
                        <a:t>Young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Middle-Aged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a:effectLst/>
                        </a:rPr>
                        <a:t>Senior citizens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Total </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9988">
                <a:tc rowSpan="2">
                  <a:txBody>
                    <a:bodyPr/>
                    <a:lstStyle/>
                    <a:p>
                      <a:pPr algn="ctr">
                        <a:lnSpc>
                          <a:spcPct val="107000"/>
                        </a:lnSpc>
                        <a:spcAft>
                          <a:spcPts val="0"/>
                        </a:spcAft>
                      </a:pPr>
                      <a:r>
                        <a:rPr lang="en-IN" sz="1600" dirty="0">
                          <a:effectLst/>
                        </a:rPr>
                        <a:t>Loan Default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a:effectLst/>
                        </a:rPr>
                        <a:t>No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a:effectLst/>
                        </a:rPr>
                        <a:t>10503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27368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259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38130</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9988">
                <a:tc vMerge="1">
                  <a:txBody>
                    <a:bodyPr/>
                    <a:lstStyle/>
                    <a:p>
                      <a:endParaRPr lang="en-IN"/>
                    </a:p>
                  </a:txBody>
                  <a:tcPr/>
                </a:tc>
                <a:tc>
                  <a:txBody>
                    <a:bodyPr/>
                    <a:lstStyle/>
                    <a:p>
                      <a:pPr algn="ctr">
                        <a:lnSpc>
                          <a:spcPct val="107000"/>
                        </a:lnSpc>
                        <a:spcAft>
                          <a:spcPts val="0"/>
                        </a:spcAft>
                      </a:pPr>
                      <a:r>
                        <a:rPr lang="en-IN" sz="1600" dirty="0">
                          <a:effectLst/>
                        </a:rPr>
                        <a:t>Yes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3586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4851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120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8557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7606">
                <a:tc>
                  <a:txBody>
                    <a:bodyPr/>
                    <a:lstStyle/>
                    <a:p>
                      <a:pPr algn="ctr">
                        <a:lnSpc>
                          <a:spcPct val="107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Total</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14089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32219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379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2000" b="1" dirty="0">
                          <a:effectLst/>
                        </a:rPr>
                        <a:t>46687</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27320" y="2314080"/>
              <a:ext cx="7888680" cy="3807000"/>
            </p14:xfrm>
          </p:contentPart>
        </mc:Choice>
        <mc:Fallback>
          <p:pic>
            <p:nvPicPr>
              <p:cNvPr id="2" name="Ink 1"/>
              <p:cNvPicPr/>
              <p:nvPr/>
            </p:nvPicPr>
            <p:blipFill>
              <a:blip r:embed="rId3"/>
              <a:stretch>
                <a:fillRect/>
              </a:stretch>
            </p:blipFill>
            <p:spPr>
              <a:xfrm>
                <a:off x="417960" y="2304000"/>
                <a:ext cx="7906320" cy="382644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22" t="-1077"/>
            </a:stretch>
          </a:blipFill>
        </p:spPr>
        <p:txBody>
          <a:bodyPr/>
          <a:lstStyle/>
          <a:p>
            <a:pPr>
              <a:defRPr/>
            </a:pPr>
            <a:r>
              <a:rPr lang="en-IN">
                <a:noFill/>
              </a:rPr>
              <a:t> </a:t>
            </a:r>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00B0F0"/>
                </a:solidFill>
                <a:latin typeface="Helvetica LT Std Cond Light"/>
              </a:rPr>
              <a:t>Solution: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30020681"/>
              </p:ext>
            </p:extLst>
          </p:nvPr>
        </p:nvGraphicFramePr>
        <p:xfrm>
          <a:off x="4312692" y="0"/>
          <a:ext cx="4775007" cy="1493835"/>
        </p:xfrm>
        <a:graphic>
          <a:graphicData uri="http://schemas.openxmlformats.org/drawingml/2006/table">
            <a:tbl>
              <a:tblPr firstRow="1" firstCol="1" bandRow="1">
                <a:tableStyleId>{5C22544A-7EE6-4342-B048-85BDC9FD1C3A}</a:tableStyleId>
              </a:tblPr>
              <a:tblGrid>
                <a:gridCol w="721068">
                  <a:extLst>
                    <a:ext uri="{9D8B030D-6E8A-4147-A177-3AD203B41FA5}">
                      <a16:colId xmlns:a16="http://schemas.microsoft.com/office/drawing/2014/main" val="20000"/>
                    </a:ext>
                  </a:extLst>
                </a:gridCol>
                <a:gridCol w="803395">
                  <a:extLst>
                    <a:ext uri="{9D8B030D-6E8A-4147-A177-3AD203B41FA5}">
                      <a16:colId xmlns:a16="http://schemas.microsoft.com/office/drawing/2014/main" val="20001"/>
                    </a:ext>
                  </a:extLst>
                </a:gridCol>
                <a:gridCol w="821617">
                  <a:extLst>
                    <a:ext uri="{9D8B030D-6E8A-4147-A177-3AD203B41FA5}">
                      <a16:colId xmlns:a16="http://schemas.microsoft.com/office/drawing/2014/main" val="20002"/>
                    </a:ext>
                  </a:extLst>
                </a:gridCol>
                <a:gridCol w="821617">
                  <a:extLst>
                    <a:ext uri="{9D8B030D-6E8A-4147-A177-3AD203B41FA5}">
                      <a16:colId xmlns:a16="http://schemas.microsoft.com/office/drawing/2014/main" val="20003"/>
                    </a:ext>
                  </a:extLst>
                </a:gridCol>
                <a:gridCol w="817452">
                  <a:extLst>
                    <a:ext uri="{9D8B030D-6E8A-4147-A177-3AD203B41FA5}">
                      <a16:colId xmlns:a16="http://schemas.microsoft.com/office/drawing/2014/main" val="20004"/>
                    </a:ext>
                  </a:extLst>
                </a:gridCol>
                <a:gridCol w="789858">
                  <a:extLst>
                    <a:ext uri="{9D8B030D-6E8A-4147-A177-3AD203B41FA5}">
                      <a16:colId xmlns:a16="http://schemas.microsoft.com/office/drawing/2014/main" val="20005"/>
                    </a:ext>
                  </a:extLst>
                </a:gridCol>
              </a:tblGrid>
              <a:tr h="239016">
                <a:tc rowSpan="2" gridSpan="2">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IN"/>
                    </a:p>
                  </a:txBody>
                  <a:tcPr/>
                </a:tc>
                <a:tc gridSpan="3">
                  <a:txBody>
                    <a:bodyPr/>
                    <a:lstStyle/>
                    <a:p>
                      <a:pPr algn="ctr">
                        <a:lnSpc>
                          <a:spcPct val="107000"/>
                        </a:lnSpc>
                        <a:spcAft>
                          <a:spcPts val="0"/>
                        </a:spcAft>
                      </a:pPr>
                      <a:r>
                        <a:rPr lang="en-IN" sz="1100" dirty="0">
                          <a:effectLst/>
                        </a:rPr>
                        <a:t>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8032">
                <a:tc gridSpan="2" vMerge="1">
                  <a:txBody>
                    <a:bodyPr/>
                    <a:lstStyle/>
                    <a:p>
                      <a:endParaRPr lang="en-IN"/>
                    </a:p>
                  </a:txBody>
                  <a:tcPr/>
                </a:tc>
                <a:tc hMerge="1" vMerge="1">
                  <a:txBody>
                    <a:bodyPr/>
                    <a:lstStyle/>
                    <a:p>
                      <a:endParaRPr lang="en-IN"/>
                    </a:p>
                  </a:txBody>
                  <a:tcPr/>
                </a:tc>
                <a:tc>
                  <a:txBody>
                    <a:bodyPr/>
                    <a:lstStyle/>
                    <a:p>
                      <a:pPr algn="ctr">
                        <a:lnSpc>
                          <a:spcPct val="107000"/>
                        </a:lnSpc>
                        <a:spcAft>
                          <a:spcPts val="0"/>
                        </a:spcAft>
                      </a:pPr>
                      <a:r>
                        <a:rPr lang="en-IN" sz="1100">
                          <a:effectLst/>
                        </a:rPr>
                        <a:t>Young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Middle-Aged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a:effectLst/>
                        </a:rPr>
                        <a:t>Senior citizens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Total </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016">
                <a:tc rowSpan="2">
                  <a:txBody>
                    <a:bodyPr/>
                    <a:lstStyle/>
                    <a:p>
                      <a:pPr algn="ctr">
                        <a:lnSpc>
                          <a:spcPct val="107000"/>
                        </a:lnSpc>
                        <a:spcAft>
                          <a:spcPts val="0"/>
                        </a:spcAft>
                      </a:pPr>
                      <a:r>
                        <a:rPr lang="en-IN" sz="1100" dirty="0">
                          <a:effectLst/>
                        </a:rPr>
                        <a:t>Loan Default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a:effectLst/>
                        </a:rPr>
                        <a:t>No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a:effectLst/>
                        </a:rPr>
                        <a:t>10503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27368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259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38130</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9016">
                <a:tc vMerge="1">
                  <a:txBody>
                    <a:bodyPr/>
                    <a:lstStyle/>
                    <a:p>
                      <a:endParaRPr lang="en-IN"/>
                    </a:p>
                  </a:txBody>
                  <a:tcPr/>
                </a:tc>
                <a:tc>
                  <a:txBody>
                    <a:bodyPr/>
                    <a:lstStyle/>
                    <a:p>
                      <a:pPr algn="ctr">
                        <a:lnSpc>
                          <a:spcPct val="107000"/>
                        </a:lnSpc>
                        <a:spcAft>
                          <a:spcPts val="0"/>
                        </a:spcAft>
                      </a:pPr>
                      <a:r>
                        <a:rPr lang="en-IN" sz="11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3586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4851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120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8557</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8755">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Total</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14089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32219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379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46687</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955800" y="571320"/>
              <a:ext cx="8131680" cy="4592880"/>
            </p14:xfrm>
          </p:contentPart>
        </mc:Choice>
        <mc:Fallback>
          <p:pic>
            <p:nvPicPr>
              <p:cNvPr id="5" name="Ink 4"/>
              <p:cNvPicPr/>
              <p:nvPr/>
            </p:nvPicPr>
            <p:blipFill>
              <a:blip r:embed="rId4"/>
              <a:stretch>
                <a:fillRect/>
              </a:stretch>
            </p:blipFill>
            <p:spPr>
              <a:xfrm>
                <a:off x="948600" y="559080"/>
                <a:ext cx="8150400" cy="461412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54000"/>
            <a:ext cx="3224213" cy="884238"/>
          </a:xfrm>
        </p:spPr>
        <p:txBody>
          <a:bodyPr rtlCol="0"/>
          <a:lstStyle/>
          <a:p>
            <a:pPr eaLnBrk="1" fontAlgn="auto" hangingPunct="1">
              <a:spcAft>
                <a:spcPts val="0"/>
              </a:spcAft>
              <a:buFont typeface="Arial"/>
              <a:buNone/>
              <a:defRPr/>
            </a:pPr>
            <a:r>
              <a:rPr lang="en-US" altLang="en-US" dirty="0">
                <a:solidFill>
                  <a:srgbClr val="00B0F0"/>
                </a:solidFill>
                <a:latin typeface="Times New Roman" pitchFamily="18" charset="0"/>
                <a:cs typeface="Times New Roman" pitchFamily="18" charset="0"/>
              </a:rPr>
              <a:t>Example:3</a:t>
            </a:r>
            <a:endParaRPr lang="en-IN" dirty="0"/>
          </a:p>
        </p:txBody>
      </p:sp>
      <p:sp>
        <p:nvSpPr>
          <p:cNvPr id="5" name="Content Placeholder 4"/>
          <p:cNvSpPr>
            <a:spLocks noGrp="1" noRot="1" noChangeAspect="1" noMove="1" noResize="1" noEditPoints="1" noAdjustHandles="1" noChangeArrowheads="1" noChangeShapeType="1" noTextEdit="1"/>
          </p:cNvSpPr>
          <p:nvPr>
            <p:ph idx="1"/>
          </p:nvPr>
        </p:nvSpPr>
        <p:spPr>
          <a:xfrm>
            <a:off x="304800" y="1493837"/>
            <a:ext cx="8517228" cy="4525963"/>
          </a:xfrm>
          <a:blipFill>
            <a:blip r:embed="rId2"/>
            <a:stretch>
              <a:fillRect l="-1074" t="-1077" r="-286"/>
            </a:stretch>
          </a:blipFill>
        </p:spPr>
        <p:txBody>
          <a:bodyPr/>
          <a:lstStyle/>
          <a:p>
            <a:pPr>
              <a:defRPr/>
            </a:pPr>
            <a:r>
              <a:rPr lang="en-IN">
                <a:noFill/>
              </a:rPr>
              <a:t>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71400" y="1515240"/>
              <a:ext cx="7926840" cy="3325320"/>
            </p14:xfrm>
          </p:contentPart>
        </mc:Choice>
        <mc:Fallback>
          <p:pic>
            <p:nvPicPr>
              <p:cNvPr id="2" name="Ink 1"/>
              <p:cNvPicPr/>
              <p:nvPr/>
            </p:nvPicPr>
            <p:blipFill>
              <a:blip r:embed="rId4"/>
              <a:stretch>
                <a:fillRect/>
              </a:stretch>
            </p:blipFill>
            <p:spPr>
              <a:xfrm>
                <a:off x="660600" y="1506960"/>
                <a:ext cx="7949160" cy="333936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24363"/>
            <a:ext cx="8458200" cy="1600200"/>
          </a:xfrm>
        </p:spPr>
        <p:txBody>
          <a:bodyPr rtlCol="0"/>
          <a:lstStyle/>
          <a:p>
            <a:pPr algn="ctr" eaLnBrk="1" fontAlgn="auto" hangingPunct="1">
              <a:spcAft>
                <a:spcPts val="0"/>
              </a:spcAft>
              <a:buFont typeface="Arial"/>
              <a:buNone/>
              <a:defRPr/>
            </a:pPr>
            <a:r>
              <a:rPr lang="en-IN" sz="2800" dirty="0">
                <a:latin typeface="Times New Roman" panose="02020603050405020304" pitchFamily="18" charset="0"/>
                <a:cs typeface="Times New Roman" panose="02020603050405020304" pitchFamily="18" charset="0"/>
              </a:rPr>
              <a:t>Session  3:  </a:t>
            </a:r>
          </a:p>
          <a:p>
            <a:pPr algn="ctr" eaLnBrk="1" fontAlgn="auto" hangingPunct="1">
              <a:spcAft>
                <a:spcPts val="0"/>
              </a:spcAft>
              <a:buFont typeface="Arial"/>
              <a:buNone/>
              <a:defRPr/>
            </a:pPr>
            <a:r>
              <a:rPr lang="en-IN" sz="2800" dirty="0">
                <a:latin typeface="Times New Roman" panose="02020603050405020304" pitchFamily="18" charset="0"/>
                <a:cs typeface="Times New Roman" panose="02020603050405020304" pitchFamily="18" charset="0"/>
              </a:rPr>
              <a:t>Conditional Probability</a:t>
            </a:r>
            <a:r>
              <a:rPr lang="en-IN" sz="2800" kern="50" dirty="0">
                <a:solidFill>
                  <a:srgbClr val="00000A"/>
                </a:solidFill>
                <a:latin typeface="Times New Roman" panose="02020603050405020304" pitchFamily="18" charset="0"/>
                <a:ea typeface="Ubuntu" panose="020B0504030602030204" pitchFamily="34" charset="0"/>
                <a:cs typeface="Times New Roman" panose="02020603050405020304" pitchFamily="18" charset="0"/>
              </a:rPr>
              <a:t>, I</a:t>
            </a:r>
            <a:r>
              <a:rPr lang="en-IN" sz="2800" dirty="0">
                <a:latin typeface="Times New Roman" panose="02020603050405020304" pitchFamily="18" charset="0"/>
                <a:cs typeface="Times New Roman" panose="02020603050405020304" pitchFamily="18" charset="0"/>
              </a:rPr>
              <a:t>ndependent events and, </a:t>
            </a:r>
            <a:r>
              <a:rPr lang="en-IN" sz="2800" kern="50" dirty="0">
                <a:solidFill>
                  <a:srgbClr val="00000A"/>
                </a:solidFill>
                <a:latin typeface="Times New Roman" panose="02020603050405020304" pitchFamily="18" charset="0"/>
                <a:cs typeface="Times New Roman" panose="02020603050405020304" pitchFamily="18" charset="0"/>
              </a:rPr>
              <a:t>T</a:t>
            </a:r>
            <a:r>
              <a:rPr lang="en-IN" sz="2800" kern="50" dirty="0">
                <a:solidFill>
                  <a:srgbClr val="00000A"/>
                </a:solidFill>
                <a:latin typeface="Times New Roman" panose="02020603050405020304" pitchFamily="18" charset="0"/>
                <a:ea typeface="Ubuntu" panose="020B0504030602030204" pitchFamily="34" charset="0"/>
                <a:cs typeface="Times New Roman" panose="02020603050405020304" pitchFamily="18" charset="0"/>
              </a:rPr>
              <a:t>otal </a:t>
            </a:r>
            <a:r>
              <a:rPr lang="en-IN" sz="2800" dirty="0">
                <a:latin typeface="Times New Roman" panose="02020603050405020304" pitchFamily="18" charset="0"/>
                <a:cs typeface="Times New Roman" panose="02020603050405020304" pitchFamily="18" charset="0"/>
              </a:rPr>
              <a:t>Probability</a:t>
            </a:r>
          </a:p>
          <a:p>
            <a:pPr algn="ctr" eaLnBrk="1" fontAlgn="auto" hangingPunct="1">
              <a:spcAft>
                <a:spcPts val="0"/>
              </a:spcAft>
              <a:buFont typeface="Arial"/>
              <a:buNone/>
              <a:defRPr/>
            </a:pPr>
            <a:r>
              <a:rPr lang="en-US" sz="2800" dirty="0">
                <a:latin typeface="Times New Roman" panose="02020603050405020304" pitchFamily="18" charset="0"/>
                <a:cs typeface="Times New Roman" panose="02020603050405020304" pitchFamily="18" charset="0"/>
              </a:rPr>
              <a:t>(7-12-2024 / 8-12-2024)</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noRot="1" noChangeAspect="1" noMove="1" noResize="1" noEditPoints="1" noAdjustHandles="1" noChangeArrowheads="1" noChangeShapeType="1" noTextEdit="1"/>
          </p:cNvSpPr>
          <p:nvPr>
            <p:ph idx="1"/>
          </p:nvPr>
        </p:nvSpPr>
        <p:spPr>
          <a:xfrm>
            <a:off x="276896" y="1580758"/>
            <a:ext cx="8661042" cy="4525963"/>
          </a:xfrm>
          <a:blipFill>
            <a:blip r:embed="rId2"/>
            <a:stretch>
              <a:fillRect l="-1056" t="-1077"/>
            </a:stretch>
          </a:blipFill>
        </p:spPr>
        <p:txBody>
          <a:bodyPr/>
          <a:lstStyle/>
          <a:p>
            <a:pPr>
              <a:defRPr/>
            </a:pPr>
            <a:r>
              <a:rPr lang="en-IN">
                <a:noFill/>
              </a:rPr>
              <a:t> </a:t>
            </a:r>
          </a:p>
        </p:txBody>
      </p:sp>
      <p:sp>
        <p:nvSpPr>
          <p:cNvPr id="7" name="Title 2"/>
          <p:cNvSpPr txBox="1">
            <a:spLocks/>
          </p:cNvSpPr>
          <p:nvPr/>
        </p:nvSpPr>
        <p:spPr>
          <a:xfrm>
            <a:off x="184150" y="788988"/>
            <a:ext cx="2546350" cy="520700"/>
          </a:xfrm>
          <a:prstGeom prst="rect">
            <a:avLst/>
          </a:prstGeom>
        </p:spPr>
        <p:txBody>
          <a:bodyPr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4800" b="1" dirty="0">
                <a:solidFill>
                  <a:srgbClr val="00B0F0"/>
                </a:solidFill>
                <a:latin typeface="Helvetica LT Std Cond Light"/>
              </a:rPr>
              <a:t>Solution:</a:t>
            </a:r>
            <a:r>
              <a:rPr lang="en-US" b="1" dirty="0">
                <a:solidFill>
                  <a:srgbClr val="00B0F0"/>
                </a:solidFill>
                <a:latin typeface="Helvetica LT Std Cond Light"/>
              </a:rPr>
              <a:t> </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93920" y="3193920"/>
              <a:ext cx="5066640" cy="1615320"/>
            </p14:xfrm>
          </p:contentPart>
        </mc:Choice>
        <mc:Fallback>
          <p:pic>
            <p:nvPicPr>
              <p:cNvPr id="2" name="Ink 1"/>
              <p:cNvPicPr/>
              <p:nvPr/>
            </p:nvPicPr>
            <p:blipFill>
              <a:blip r:embed="rId4"/>
              <a:stretch>
                <a:fillRect/>
              </a:stretch>
            </p:blipFill>
            <p:spPr>
              <a:xfrm>
                <a:off x="1390680" y="3184200"/>
                <a:ext cx="5078160" cy="163224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23825" y="152400"/>
            <a:ext cx="6324600" cy="1143000"/>
          </a:xfrm>
        </p:spPr>
        <p:txBody>
          <a:bodyPr rtlCol="0"/>
          <a:lstStyle/>
          <a:p>
            <a:pPr eaLnBrk="1" fontAlgn="auto" hangingPunct="1">
              <a:spcAft>
                <a:spcPts val="0"/>
              </a:spcAft>
              <a:buFont typeface="Arial"/>
              <a:buNone/>
              <a:defRPr/>
            </a:pPr>
            <a:r>
              <a:rPr lang="en-US" dirty="0">
                <a:solidFill>
                  <a:srgbClr val="FF0000"/>
                </a:solidFill>
                <a:latin typeface="Times New Roman" pitchFamily="18" charset="0"/>
                <a:cs typeface="Times New Roman" pitchFamily="18" charset="0"/>
              </a:rPr>
              <a:t>INDEPENDENT EVENTS</a:t>
            </a:r>
            <a:endParaRPr lang="en-IN" dirty="0">
              <a:solidFill>
                <a:srgbClr val="FF0000"/>
              </a:solidFill>
            </a:endParaRPr>
          </a:p>
        </p:txBody>
      </p:sp>
      <p:sp>
        <p:nvSpPr>
          <p:cNvPr id="29699" name="Slide Number Placeholder 17"/>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1D5C473A-66AE-4184-BEAA-96506FBDE483}" type="slidenum">
              <a:rPr lang="en-US" altLang="en-US" sz="1800">
                <a:solidFill>
                  <a:srgbClr val="898989"/>
                </a:solidFill>
              </a:rPr>
              <a:pPr algn="l" eaLnBrk="0" hangingPunct="0">
                <a:spcBef>
                  <a:spcPct val="0"/>
                </a:spcBef>
                <a:buFontTx/>
                <a:buNone/>
              </a:pPr>
              <a:t>21</a:t>
            </a:fld>
            <a:endParaRPr lang="en-US" altLang="en-US" sz="1800">
              <a:solidFill>
                <a:srgbClr val="898989"/>
              </a:solidFill>
            </a:endParaRPr>
          </a:p>
        </p:txBody>
      </p:sp>
      <p:sp>
        <p:nvSpPr>
          <p:cNvPr id="24" name="Rectangle 5"/>
          <p:cNvSpPr>
            <a:spLocks noRot="1" noChangeAspect="1" noMove="1" noResize="1" noEditPoints="1" noAdjustHandles="1" noChangeArrowheads="1" noChangeShapeType="1" noTextEdit="1"/>
          </p:cNvSpPr>
          <p:nvPr/>
        </p:nvSpPr>
        <p:spPr bwMode="auto">
          <a:xfrm>
            <a:off x="313386" y="1338045"/>
            <a:ext cx="8602014" cy="4226542"/>
          </a:xfrm>
          <a:prstGeom prst="rect">
            <a:avLst/>
          </a:prstGeom>
          <a:blipFill>
            <a:blip r:embed="rId2"/>
            <a:stretch>
              <a:fillRect l="-1062" t="-1153"/>
            </a:stretch>
          </a:blipFill>
          <a:ln w="9525">
            <a:noFill/>
            <a:miter lim="800000"/>
            <a:headEnd/>
            <a:tailEnd/>
          </a:ln>
        </p:spPr>
        <p:txBody>
          <a:bodyPr/>
          <a:lstStyle/>
          <a:p>
            <a:pPr>
              <a:defRPr/>
            </a:pPr>
            <a:r>
              <a:rPr lang="en-IN">
                <a:noFill/>
              </a:rPr>
              <a:t> </a:t>
            </a:r>
          </a:p>
        </p:txBody>
      </p:sp>
      <p:grpSp>
        <p:nvGrpSpPr>
          <p:cNvPr id="36" name="Group 35"/>
          <p:cNvGrpSpPr>
            <a:grpSpLocks/>
          </p:cNvGrpSpPr>
          <p:nvPr/>
        </p:nvGrpSpPr>
        <p:grpSpPr bwMode="auto">
          <a:xfrm>
            <a:off x="1425575" y="5567363"/>
            <a:ext cx="4919663" cy="466725"/>
            <a:chOff x="894" y="3296"/>
            <a:chExt cx="3344" cy="294"/>
          </a:xfrm>
        </p:grpSpPr>
        <p:sp>
          <p:nvSpPr>
            <p:cNvPr id="29703" name="Rectangle 33"/>
            <p:cNvSpPr>
              <a:spLocks noChangeArrowheads="1"/>
            </p:cNvSpPr>
            <p:nvPr/>
          </p:nvSpPr>
          <p:spPr bwMode="auto">
            <a:xfrm>
              <a:off x="1355" y="3296"/>
              <a:ext cx="2613" cy="291"/>
            </a:xfrm>
            <a:prstGeom prst="rect">
              <a:avLst/>
            </a:prstGeom>
            <a:solidFill>
              <a:srgbClr val="FFFFFF"/>
            </a:solidFill>
            <a:ln w="9525">
              <a:solidFill>
                <a:srgbClr val="7030A0"/>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Times New Roman" panose="02020603050405020304" pitchFamily="18" charset="0"/>
              </a:endParaRPr>
            </a:p>
          </p:txBody>
        </p:sp>
        <p:sp>
          <p:nvSpPr>
            <p:cNvPr id="29704" name="Rectangle 15"/>
            <p:cNvSpPr>
              <a:spLocks noChangeArrowheads="1"/>
            </p:cNvSpPr>
            <p:nvPr/>
          </p:nvSpPr>
          <p:spPr bwMode="auto">
            <a:xfrm>
              <a:off x="894" y="3299"/>
              <a:ext cx="3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sym typeface="Symbol" panose="05050102010706020507" pitchFamily="18" charset="2"/>
                </a:rPr>
                <a:t>or      </a:t>
              </a:r>
              <a:r>
                <a:rPr lang="en-US" altLang="en-US"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  B) = </a:t>
              </a:r>
              <a:r>
                <a:rPr lang="en-US" altLang="en-US"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  </a:t>
              </a:r>
              <a:r>
                <a:rPr lang="en-US" altLang="en-US"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(B)</a:t>
              </a:r>
            </a:p>
          </p:txBody>
        </p:sp>
      </p:grpSp>
      <p:sp>
        <p:nvSpPr>
          <p:cNvPr id="29702" name="TextBox 1"/>
          <p:cNvSpPr txBox="1">
            <a:spLocks noChangeArrowheads="1"/>
          </p:cNvSpPr>
          <p:nvPr/>
        </p:nvSpPr>
        <p:spPr bwMode="auto">
          <a:xfrm>
            <a:off x="5216525" y="2520950"/>
            <a:ext cx="2640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a:t>(Statistically Independent)</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60" y="42480"/>
              <a:ext cx="8898840" cy="6450120"/>
            </p14:xfrm>
          </p:contentPart>
        </mc:Choice>
        <mc:Fallback>
          <p:pic>
            <p:nvPicPr>
              <p:cNvPr id="2" name="Ink 1"/>
              <p:cNvPicPr/>
              <p:nvPr/>
            </p:nvPicPr>
            <p:blipFill>
              <a:blip r:embed="rId4"/>
              <a:stretch>
                <a:fillRect/>
              </a:stretch>
            </p:blipFill>
            <p:spPr>
              <a:xfrm>
                <a:off x="-11520" y="30600"/>
                <a:ext cx="8919360" cy="6473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8"/>
            <a:ext cx="8559800" cy="4525962"/>
          </a:xfrm>
        </p:spPr>
        <p:txBody>
          <a:bodyPr rtlCol="0">
            <a:normAutofit lnSpcReduction="10000"/>
          </a:bodyPr>
          <a:lstStyle/>
          <a:p>
            <a:pPr>
              <a:defRPr/>
            </a:pPr>
            <a:r>
              <a:rPr lang="en-IN" dirty="0">
                <a:latin typeface="Times New Roman" panose="02020603050405020304" pitchFamily="18" charset="0"/>
                <a:cs typeface="Times New Roman" panose="02020603050405020304" pitchFamily="18" charset="0"/>
              </a:rPr>
              <a:t>Two sets of cards with a letter on each card as follows are </a:t>
            </a:r>
          </a:p>
          <a:p>
            <a:pPr>
              <a:defRPr/>
            </a:pPr>
            <a:r>
              <a:rPr lang="en-IN" dirty="0">
                <a:latin typeface="Times New Roman" panose="02020603050405020304" pitchFamily="18" charset="0"/>
                <a:cs typeface="Times New Roman" panose="02020603050405020304" pitchFamily="18" charset="0"/>
              </a:rPr>
              <a:t>placed into separate bags:</a:t>
            </a:r>
          </a:p>
          <a:p>
            <a:pPr>
              <a:defRPr/>
            </a:pPr>
            <a:endParaRPr lang="en-IN" dirty="0">
              <a:latin typeface="Times New Roman" panose="02020603050405020304" pitchFamily="18" charset="0"/>
              <a:cs typeface="Times New Roman" panose="02020603050405020304" pitchFamily="18" charset="0"/>
            </a:endParaRPr>
          </a:p>
          <a:p>
            <a:pPr>
              <a:defRPr/>
            </a:pPr>
            <a:endParaRPr lang="en-IN" dirty="0">
              <a:latin typeface="Times New Roman" panose="02020603050405020304" pitchFamily="18" charset="0"/>
              <a:cs typeface="Times New Roman" panose="02020603050405020304" pitchFamily="18" charset="0"/>
            </a:endParaRPr>
          </a:p>
          <a:p>
            <a:pPr>
              <a:defRPr/>
            </a:pPr>
            <a:endParaRPr lang="en-IN" dirty="0">
              <a:latin typeface="Times New Roman" panose="02020603050405020304" pitchFamily="18" charset="0"/>
              <a:cs typeface="Times New Roman" panose="02020603050405020304" pitchFamily="18" charset="0"/>
            </a:endParaRPr>
          </a:p>
          <a:p>
            <a:pPr>
              <a:defRPr/>
            </a:pPr>
            <a:endParaRPr lang="en-US" dirty="0">
              <a:solidFill>
                <a:srgbClr val="0A0A0A"/>
              </a:solidFill>
              <a:latin typeface="Times New Roman" panose="02020603050405020304" pitchFamily="18" charset="0"/>
              <a:cs typeface="Times New Roman" panose="02020603050405020304" pitchFamily="18" charset="0"/>
            </a:endParaRPr>
          </a:p>
          <a:p>
            <a:pPr>
              <a:defRPr/>
            </a:pPr>
            <a:r>
              <a:rPr lang="en-US" dirty="0">
                <a:solidFill>
                  <a:srgbClr val="0A0A0A"/>
                </a:solidFill>
                <a:latin typeface="Times New Roman" panose="02020603050405020304" pitchFamily="18" charset="0"/>
                <a:cs typeface="Times New Roman" panose="02020603050405020304" pitchFamily="18" charset="0"/>
              </a:rPr>
              <a:t>Bala randomly picked one card from each bag. Find the probability </a:t>
            </a:r>
          </a:p>
          <a:p>
            <a:pPr>
              <a:defRPr/>
            </a:pPr>
            <a:r>
              <a:rPr lang="en-US" dirty="0">
                <a:solidFill>
                  <a:srgbClr val="0A0A0A"/>
                </a:solidFill>
                <a:latin typeface="Times New Roman" panose="02020603050405020304" pitchFamily="18" charset="0"/>
                <a:cs typeface="Times New Roman" panose="02020603050405020304" pitchFamily="18" charset="0"/>
              </a:rPr>
              <a:t>that: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solidFill>
                  <a:srgbClr val="0A0A0A"/>
                </a:solidFill>
                <a:latin typeface="Times New Roman" panose="02020603050405020304" pitchFamily="18" charset="0"/>
                <a:cs typeface="Times New Roman" panose="02020603050405020304" pitchFamily="18" charset="0"/>
              </a:rPr>
              <a:t>a) He picked the letters ‘J’ and ‘R’.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solidFill>
                  <a:srgbClr val="0A0A0A"/>
                </a:solidFill>
                <a:latin typeface="Times New Roman" panose="02020603050405020304" pitchFamily="18" charset="0"/>
                <a:cs typeface="Times New Roman" panose="02020603050405020304" pitchFamily="18" charset="0"/>
              </a:rPr>
              <a:t>b) Both letters are ‘L’.</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solidFill>
                  <a:srgbClr val="0A0A0A"/>
                </a:solidFill>
                <a:latin typeface="Times New Roman" panose="02020603050405020304" pitchFamily="18" charset="0"/>
                <a:cs typeface="Times New Roman" panose="02020603050405020304" pitchFamily="18" charset="0"/>
              </a:rPr>
              <a:t>c) Both letters are vowels.</a:t>
            </a:r>
            <a:endParaRPr lang="en-IN" dirty="0">
              <a:latin typeface="Times New Roman" panose="02020603050405020304" pitchFamily="18" charset="0"/>
              <a:cs typeface="Times New Roman" panose="02020603050405020304" pitchFamily="18" charset="0"/>
            </a:endParaRPr>
          </a:p>
          <a:p>
            <a:pPr>
              <a:defRPr/>
            </a:pPr>
            <a:endParaRPr lang="en-IN" dirty="0"/>
          </a:p>
        </p:txBody>
      </p:sp>
      <p:sp>
        <p:nvSpPr>
          <p:cNvPr id="4" name="Title 1"/>
          <p:cNvSpPr>
            <a:spLocks noGrp="1"/>
          </p:cNvSpPr>
          <p:nvPr>
            <p:ph sz="quarter" idx="10"/>
          </p:nvPr>
        </p:nvSpPr>
        <p:spPr/>
        <p:txBody>
          <a:bodyPr rtlCol="0"/>
          <a:lstStyle/>
          <a:p>
            <a:pPr eaLnBrk="1" fontAlgn="auto" hangingPunct="1">
              <a:spcAft>
                <a:spcPts val="0"/>
              </a:spcAft>
              <a:buFont typeface="Arial"/>
              <a:buNone/>
              <a:defRPr/>
            </a:pPr>
            <a:r>
              <a:rPr lang="en-US" dirty="0">
                <a:latin typeface="Times New Roman" pitchFamily="18" charset="0"/>
                <a:cs typeface="Times New Roman" pitchFamily="18" charset="0"/>
              </a:rPr>
              <a:t> </a:t>
            </a:r>
            <a:r>
              <a:rPr lang="en-US" sz="2800" dirty="0">
                <a:solidFill>
                  <a:srgbClr val="00B0F0"/>
                </a:solidFill>
                <a:latin typeface="Times New Roman" pitchFamily="18" charset="0"/>
                <a:cs typeface="Times New Roman" pitchFamily="18" charset="0"/>
              </a:rPr>
              <a:t>Example: 1</a:t>
            </a:r>
          </a:p>
        </p:txBody>
      </p:sp>
      <p:pic>
        <p:nvPicPr>
          <p:cNvPr id="307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63" y="2609850"/>
            <a:ext cx="444658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30640" y="92160"/>
              <a:ext cx="6640920" cy="6132600"/>
            </p14:xfrm>
          </p:contentPart>
        </mc:Choice>
        <mc:Fallback>
          <p:pic>
            <p:nvPicPr>
              <p:cNvPr id="3" name="Ink 2"/>
              <p:cNvPicPr/>
              <p:nvPr/>
            </p:nvPicPr>
            <p:blipFill>
              <a:blip r:embed="rId4"/>
              <a:stretch>
                <a:fillRect/>
              </a:stretch>
            </p:blipFill>
            <p:spPr>
              <a:xfrm>
                <a:off x="521280" y="80280"/>
                <a:ext cx="6662880" cy="615636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xfrm>
            <a:off x="304799" y="1493837"/>
            <a:ext cx="8763001" cy="4525963"/>
          </a:xfrm>
          <a:blipFill>
            <a:blip r:embed="rId2"/>
            <a:stretch>
              <a:fillRect l="-1391" t="-673"/>
            </a:stretch>
          </a:blipFill>
        </p:spPr>
        <p:txBody>
          <a:bodyPr/>
          <a:lstStyle/>
          <a:p>
            <a:pPr>
              <a:defRPr/>
            </a:pPr>
            <a:r>
              <a:rPr lang="en-IN">
                <a:noFill/>
              </a:rPr>
              <a:t> </a:t>
            </a:r>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IN" sz="2400" dirty="0"/>
              <a:t>Solution:</a:t>
            </a:r>
          </a:p>
        </p:txBody>
      </p:sp>
      <p:sp>
        <p:nvSpPr>
          <p:cNvPr id="31748" name="Rectangle 5"/>
          <p:cNvSpPr>
            <a:spLocks noChangeArrowheads="1"/>
          </p:cNvSpPr>
          <p:nvPr/>
        </p:nvSpPr>
        <p:spPr bwMode="auto">
          <a:xfrm>
            <a:off x="0" y="-1588"/>
            <a:ext cx="282575"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spcBef>
                <a:spcPct val="0"/>
              </a:spcBef>
              <a:buFontTx/>
              <a:buNone/>
            </a:pPr>
            <a:r>
              <a:rPr lang="en-US" altLang="en-US" sz="2400">
                <a:solidFill>
                  <a:srgbClr val="0A0A0A"/>
                </a:solidFill>
                <a:latin typeface="Lucida Sans Unicode" panose="020B0602030504020204" pitchFamily="34" charset="0"/>
                <a:cs typeface="Lucida Sans Unicode" panose="020B0602030504020204" pitchFamily="34" charset="0"/>
              </a:rPr>
              <a:t> </a:t>
            </a:r>
            <a:endParaRPr lang="en-US" altLang="en-US" sz="1800">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13640" y="2065680"/>
              <a:ext cx="6741000" cy="2191680"/>
            </p14:xfrm>
          </p:contentPart>
        </mc:Choice>
        <mc:Fallback>
          <p:pic>
            <p:nvPicPr>
              <p:cNvPr id="4" name="Ink 3"/>
              <p:cNvPicPr/>
              <p:nvPr/>
            </p:nvPicPr>
            <p:blipFill>
              <a:blip r:embed="rId4"/>
              <a:stretch>
                <a:fillRect/>
              </a:stretch>
            </p:blipFill>
            <p:spPr>
              <a:xfrm>
                <a:off x="405360" y="2055240"/>
                <a:ext cx="6756480" cy="221220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8"/>
            <a:ext cx="8607425" cy="4619625"/>
          </a:xfrm>
        </p:spPr>
        <p:txBody>
          <a:bodyPr rtlCol="0">
            <a:normAutofit/>
          </a:bodyPr>
          <a:lstStyle/>
          <a:p>
            <a:pPr>
              <a:defRPr/>
            </a:pPr>
            <a:r>
              <a:rPr lang="en-US" dirty="0">
                <a:solidFill>
                  <a:srgbClr val="000000"/>
                </a:solidFill>
                <a:latin typeface="Times New Roman" panose="02020603050405020304" pitchFamily="18" charset="0"/>
                <a:cs typeface="Times New Roman" panose="02020603050405020304" pitchFamily="18" charset="0"/>
              </a:rPr>
              <a:t>In a group of 300 all adults, 272 are right-handed, 3 adults </a:t>
            </a:r>
          </a:p>
          <a:p>
            <a:pPr>
              <a:defRPr/>
            </a:pPr>
            <a:r>
              <a:rPr lang="en-US" dirty="0">
                <a:solidFill>
                  <a:srgbClr val="000000"/>
                </a:solidFill>
                <a:latin typeface="Times New Roman" panose="02020603050405020304" pitchFamily="18" charset="0"/>
                <a:cs typeface="Times New Roman" panose="02020603050405020304" pitchFamily="18" charset="0"/>
              </a:rPr>
              <a:t>are selected </a:t>
            </a:r>
            <a:r>
              <a:rPr lang="en-US" u="sng" dirty="0">
                <a:solidFill>
                  <a:srgbClr val="000000"/>
                </a:solidFill>
                <a:latin typeface="Times New Roman" panose="02020603050405020304" pitchFamily="18" charset="0"/>
                <a:cs typeface="Times New Roman" panose="02020603050405020304" pitchFamily="18" charset="0"/>
              </a:rPr>
              <a:t>with replacement</a:t>
            </a:r>
            <a:r>
              <a:rPr lang="en-US" dirty="0">
                <a:solidFill>
                  <a:srgbClr val="000000"/>
                </a:solidFill>
                <a:latin typeface="Times New Roman" panose="02020603050405020304" pitchFamily="18" charset="0"/>
                <a:cs typeface="Times New Roman" panose="02020603050405020304" pitchFamily="18" charset="0"/>
              </a:rPr>
              <a:t>. Find </a:t>
            </a:r>
          </a:p>
          <a:p>
            <a:pPr marL="457200" indent="-457200">
              <a:buFont typeface="Arial" pitchFamily="34" charset="0"/>
              <a:buAutoNum type="alphaLcParenR"/>
              <a:defRPr/>
            </a:pPr>
            <a:r>
              <a:rPr lang="en-US" dirty="0">
                <a:solidFill>
                  <a:srgbClr val="000000"/>
                </a:solidFill>
                <a:latin typeface="Times New Roman" panose="02020603050405020304" pitchFamily="18" charset="0"/>
                <a:cs typeface="Times New Roman" panose="02020603050405020304" pitchFamily="18" charset="0"/>
              </a:rPr>
              <a:t>P(all 3 are right- handed) </a:t>
            </a:r>
          </a:p>
          <a:p>
            <a:pPr marL="457200" indent="-457200">
              <a:buFont typeface="Arial" pitchFamily="34" charset="0"/>
              <a:buAutoNum type="alphaLcParenR"/>
              <a:defRPr/>
            </a:pPr>
            <a:r>
              <a:rPr lang="en-US" dirty="0">
                <a:solidFill>
                  <a:srgbClr val="000000"/>
                </a:solidFill>
                <a:latin typeface="Times New Roman" panose="02020603050405020304" pitchFamily="18" charset="0"/>
                <a:cs typeface="Times New Roman" panose="02020603050405020304" pitchFamily="18" charset="0"/>
              </a:rPr>
              <a:t>P(all 3 left-handed)</a:t>
            </a:r>
          </a:p>
          <a:p>
            <a:pPr marL="457200" indent="-457200">
              <a:buFont typeface="Arial" pitchFamily="34" charset="0"/>
              <a:buAutoNum type="alphaLcParenR"/>
              <a:defRPr/>
            </a:pPr>
            <a:r>
              <a:rPr lang="en-US" dirty="0">
                <a:solidFill>
                  <a:srgbClr val="000000"/>
                </a:solidFill>
                <a:latin typeface="Times New Roman" panose="02020603050405020304" pitchFamily="18" charset="0"/>
                <a:cs typeface="Times New Roman" panose="02020603050405020304" pitchFamily="18" charset="0"/>
              </a:rPr>
              <a:t>P(At least one right-handed)</a:t>
            </a:r>
          </a:p>
          <a:p>
            <a:pPr>
              <a:defRPr/>
            </a:pPr>
            <a:r>
              <a:rPr lang="en-US" dirty="0">
                <a:solidFill>
                  <a:srgbClr val="FF0000"/>
                </a:solidFill>
                <a:latin typeface="Times New Roman" panose="02020603050405020304" pitchFamily="18" charset="0"/>
                <a:cs typeface="Times New Roman" panose="02020603050405020304" pitchFamily="18" charset="0"/>
              </a:rPr>
              <a:t>Solution:</a:t>
            </a:r>
          </a:p>
          <a:p>
            <a:pPr>
              <a:defRPr/>
            </a:pPr>
            <a:r>
              <a:rPr lang="en-US" dirty="0">
                <a:solidFill>
                  <a:srgbClr val="000000"/>
                </a:solidFill>
                <a:latin typeface="Times New Roman" panose="02020603050405020304" pitchFamily="18" charset="0"/>
                <a:cs typeface="Times New Roman" panose="02020603050405020304" pitchFamily="18" charset="0"/>
              </a:rPr>
              <a:t>P(one right-handed) = 272/300 =0.907</a:t>
            </a:r>
          </a:p>
          <a:p>
            <a:pPr>
              <a:defRPr/>
            </a:pPr>
            <a:r>
              <a:rPr lang="en-US" dirty="0">
                <a:solidFill>
                  <a:srgbClr val="000000"/>
                </a:solidFill>
                <a:latin typeface="Times New Roman" panose="02020603050405020304" pitchFamily="18" charset="0"/>
                <a:cs typeface="Times New Roman" panose="02020603050405020304" pitchFamily="18" charset="0"/>
              </a:rPr>
              <a:t>P(one left-handed) = (300-272)/300 = 28/300 = 0.093</a:t>
            </a:r>
          </a:p>
          <a:p>
            <a:pPr>
              <a:defRPr/>
            </a:pPr>
            <a:endParaRPr lang="en-US" dirty="0">
              <a:solidFill>
                <a:srgbClr val="000000"/>
              </a:solidFill>
              <a:latin typeface="Tahoma" panose="020B0604030504040204" pitchFamily="34" charset="0"/>
            </a:endParaRPr>
          </a:p>
          <a:p>
            <a:pPr>
              <a:defRPr/>
            </a:pPr>
            <a:endParaRPr lang="en-IN" dirty="0"/>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00B0F0"/>
                </a:solidFill>
                <a:latin typeface="Times New Roman" pitchFamily="18" charset="0"/>
                <a:cs typeface="Times New Roman" pitchFamily="18" charset="0"/>
              </a:rPr>
              <a:t>Example: 2</a:t>
            </a:r>
            <a:endParaRPr lang="en-IN" dirty="0"/>
          </a:p>
          <a:p>
            <a:pPr eaLnBrk="1" fontAlgn="auto" hangingPunct="1">
              <a:spcAft>
                <a:spcPts val="0"/>
              </a:spcAft>
              <a:buFont typeface="Arial"/>
              <a:buNone/>
              <a:defRPr/>
            </a:pP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866600" y="1067040"/>
              <a:ext cx="4835880" cy="3922200"/>
            </p14:xfrm>
          </p:contentPart>
        </mc:Choice>
        <mc:Fallback>
          <p:pic>
            <p:nvPicPr>
              <p:cNvPr id="4" name="Ink 3"/>
              <p:cNvPicPr/>
              <p:nvPr/>
            </p:nvPicPr>
            <p:blipFill>
              <a:blip r:embed="rId3"/>
              <a:stretch>
                <a:fillRect/>
              </a:stretch>
            </p:blipFill>
            <p:spPr>
              <a:xfrm>
                <a:off x="1856520" y="1056240"/>
                <a:ext cx="4857840" cy="393912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noChangeArrowheads="1"/>
          </p:cNvSpPr>
          <p:nvPr>
            <p:ph idx="1"/>
          </p:nvPr>
        </p:nvSpPr>
        <p:spPr>
          <a:xfrm>
            <a:off x="304800" y="1493838"/>
            <a:ext cx="8607425" cy="4525962"/>
          </a:xfrm>
        </p:spPr>
        <p:txBody>
          <a:bodyPr/>
          <a:lstStyle/>
          <a:p>
            <a:pPr fontAlgn="base">
              <a:spcAft>
                <a:spcPct val="0"/>
              </a:spcAft>
            </a:pPr>
            <a:r>
              <a:rPr lang="en-US" altLang="en-US" smtClean="0">
                <a:solidFill>
                  <a:srgbClr val="000000"/>
                </a:solidFill>
                <a:latin typeface="Tahoma" panose="020B0604030504040204" pitchFamily="34" charset="0"/>
              </a:rPr>
              <a:t> a) </a:t>
            </a:r>
            <a:r>
              <a:rPr lang="en-US" altLang="en-US" smtClean="0">
                <a:solidFill>
                  <a:srgbClr val="000000"/>
                </a:solidFill>
                <a:latin typeface="Times New Roman" panose="02020603050405020304" pitchFamily="18" charset="0"/>
                <a:cs typeface="Times New Roman" panose="02020603050405020304" pitchFamily="18" charset="0"/>
              </a:rPr>
              <a:t>P(3 right-handed) = (272/300) (272/300)(272/300)       </a:t>
            </a:r>
          </a:p>
          <a:p>
            <a:pPr fontAlgn="base">
              <a:spcAft>
                <a:spcPct val="0"/>
              </a:spcAft>
            </a:pPr>
            <a:r>
              <a:rPr lang="en-US" altLang="en-US" smtClean="0">
                <a:solidFill>
                  <a:srgbClr val="000000"/>
                </a:solidFill>
                <a:latin typeface="Times New Roman" panose="02020603050405020304" pitchFamily="18" charset="0"/>
                <a:cs typeface="Times New Roman" panose="02020603050405020304" pitchFamily="18" charset="0"/>
              </a:rPr>
              <a:t>                          = (272/300)</a:t>
            </a:r>
            <a:r>
              <a:rPr lang="en-US" altLang="en-US" baseline="30000" smtClean="0">
                <a:solidFill>
                  <a:srgbClr val="000000"/>
                </a:solidFill>
                <a:latin typeface="Times New Roman" panose="02020603050405020304" pitchFamily="18" charset="0"/>
                <a:cs typeface="Times New Roman" panose="02020603050405020304" pitchFamily="18" charset="0"/>
              </a:rPr>
              <a:t>3</a:t>
            </a:r>
            <a:r>
              <a:rPr lang="en-US" altLang="en-US" smtClean="0">
                <a:solidFill>
                  <a:srgbClr val="000000"/>
                </a:solidFill>
                <a:latin typeface="Times New Roman" panose="02020603050405020304" pitchFamily="18" charset="0"/>
                <a:cs typeface="Times New Roman" panose="02020603050405020304" pitchFamily="18" charset="0"/>
              </a:rPr>
              <a:t> = 0.745</a:t>
            </a:r>
          </a:p>
          <a:p>
            <a:pPr fontAlgn="base">
              <a:spcAft>
                <a:spcPct val="0"/>
              </a:spcAft>
            </a:pPr>
            <a:endParaRPr lang="en-US" altLang="en-US" smtClean="0">
              <a:solidFill>
                <a:srgbClr val="000000"/>
              </a:solidFill>
              <a:latin typeface="Times New Roman" panose="02020603050405020304" pitchFamily="18" charset="0"/>
              <a:cs typeface="Times New Roman" panose="02020603050405020304" pitchFamily="18" charset="0"/>
            </a:endParaRPr>
          </a:p>
          <a:p>
            <a:pPr fontAlgn="base">
              <a:spcAft>
                <a:spcPct val="0"/>
              </a:spcAft>
            </a:pPr>
            <a:r>
              <a:rPr lang="en-US" altLang="en-US" smtClean="0">
                <a:solidFill>
                  <a:srgbClr val="000000"/>
                </a:solidFill>
                <a:latin typeface="Times New Roman" panose="02020603050405020304" pitchFamily="18" charset="0"/>
                <a:cs typeface="Times New Roman" panose="02020603050405020304" pitchFamily="18" charset="0"/>
              </a:rPr>
              <a:t>b) P( 3 left-handed) = (28/300)(28/300)(28/300) = (28/300)</a:t>
            </a:r>
            <a:r>
              <a:rPr lang="en-US" altLang="en-US" baseline="30000" smtClean="0">
                <a:solidFill>
                  <a:srgbClr val="000000"/>
                </a:solidFill>
                <a:latin typeface="Times New Roman" panose="02020603050405020304" pitchFamily="18" charset="0"/>
                <a:cs typeface="Times New Roman" panose="02020603050405020304" pitchFamily="18" charset="0"/>
              </a:rPr>
              <a:t>3</a:t>
            </a:r>
            <a:r>
              <a:rPr lang="en-US" altLang="en-US" smtClean="0">
                <a:solidFill>
                  <a:srgbClr val="000000"/>
                </a:solidFill>
                <a:latin typeface="Times New Roman" panose="02020603050405020304" pitchFamily="18" charset="0"/>
                <a:cs typeface="Times New Roman" panose="02020603050405020304" pitchFamily="18" charset="0"/>
              </a:rPr>
              <a:t> </a:t>
            </a:r>
          </a:p>
          <a:p>
            <a:pPr fontAlgn="base">
              <a:spcAft>
                <a:spcPct val="0"/>
              </a:spcAft>
            </a:pPr>
            <a:r>
              <a:rPr lang="en-US" altLang="en-US" smtClean="0">
                <a:solidFill>
                  <a:srgbClr val="000000"/>
                </a:solidFill>
                <a:latin typeface="Times New Roman" panose="02020603050405020304" pitchFamily="18" charset="0"/>
                <a:cs typeface="Times New Roman" panose="02020603050405020304" pitchFamily="18" charset="0"/>
              </a:rPr>
              <a:t>                         = 0.0008</a:t>
            </a:r>
          </a:p>
          <a:p>
            <a:pPr fontAlgn="base">
              <a:spcAft>
                <a:spcPct val="0"/>
              </a:spcAft>
            </a:pPr>
            <a:endParaRPr lang="en-US" altLang="en-US" smtClean="0">
              <a:solidFill>
                <a:srgbClr val="000000"/>
              </a:solidFill>
              <a:latin typeface="Times New Roman" panose="02020603050405020304" pitchFamily="18" charset="0"/>
              <a:cs typeface="Times New Roman" panose="02020603050405020304" pitchFamily="18" charset="0"/>
            </a:endParaRPr>
          </a:p>
          <a:p>
            <a:pPr fontAlgn="base">
              <a:spcAft>
                <a:spcPct val="0"/>
              </a:spcAft>
            </a:pPr>
            <a:r>
              <a:rPr lang="en-US" altLang="en-US" smtClean="0">
                <a:solidFill>
                  <a:srgbClr val="000000"/>
                </a:solidFill>
                <a:latin typeface="Times New Roman" panose="02020603050405020304" pitchFamily="18" charset="0"/>
                <a:cs typeface="Times New Roman" panose="02020603050405020304" pitchFamily="18" charset="0"/>
              </a:rPr>
              <a:t>c) P(At least one right-handed) = 1 – P(All 3 left-handed) </a:t>
            </a:r>
          </a:p>
          <a:p>
            <a:pPr fontAlgn="base">
              <a:spcAft>
                <a:spcPct val="0"/>
              </a:spcAft>
            </a:pPr>
            <a:r>
              <a:rPr lang="en-US" altLang="en-US" smtClean="0">
                <a:solidFill>
                  <a:srgbClr val="000000"/>
                </a:solidFill>
                <a:latin typeface="Times New Roman" panose="02020603050405020304" pitchFamily="18" charset="0"/>
                <a:cs typeface="Times New Roman" panose="02020603050405020304" pitchFamily="18" charset="0"/>
              </a:rPr>
              <a:t>                                         = 1 - 0.0008 </a:t>
            </a:r>
          </a:p>
          <a:p>
            <a:pPr fontAlgn="base">
              <a:spcAft>
                <a:spcPct val="0"/>
              </a:spcAft>
            </a:pPr>
            <a:r>
              <a:rPr lang="en-US" altLang="en-US" smtClean="0">
                <a:solidFill>
                  <a:srgbClr val="000000"/>
                </a:solidFill>
                <a:latin typeface="Times New Roman" panose="02020603050405020304" pitchFamily="18" charset="0"/>
                <a:cs typeface="Times New Roman" panose="02020603050405020304" pitchFamily="18" charset="0"/>
              </a:rPr>
              <a:t>                                         = 0.9992</a:t>
            </a:r>
          </a:p>
          <a:p>
            <a:pPr fontAlgn="base">
              <a:spcAft>
                <a:spcPct val="0"/>
              </a:spcAft>
            </a:pPr>
            <a:endParaRPr lang="en-US" altLang="en-US" smtClean="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US" altLang="en-US" smtClean="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US" altLang="en-US" smtClean="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US" altLang="en-US" smtClean="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IN" altLang="en-US" smtClean="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94600" y="151200"/>
              <a:ext cx="7464960" cy="5577120"/>
            </p14:xfrm>
          </p:contentPart>
        </mc:Choice>
        <mc:Fallback>
          <p:pic>
            <p:nvPicPr>
              <p:cNvPr id="2" name="Ink 1"/>
              <p:cNvPicPr/>
              <p:nvPr/>
            </p:nvPicPr>
            <p:blipFill>
              <a:blip r:embed="rId3"/>
              <a:stretch>
                <a:fillRect/>
              </a:stretch>
            </p:blipFill>
            <p:spPr>
              <a:xfrm>
                <a:off x="885240" y="142560"/>
                <a:ext cx="7485480" cy="559332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noChangeArrowheads="1"/>
          </p:cNvSpPr>
          <p:nvPr>
            <p:ph idx="1"/>
          </p:nvPr>
        </p:nvSpPr>
        <p:spPr>
          <a:xfrm>
            <a:off x="304800" y="1493838"/>
            <a:ext cx="8229600" cy="4525962"/>
          </a:xfrm>
        </p:spPr>
        <p:txBody>
          <a:bodyPr/>
          <a:lstStyle/>
          <a:p>
            <a:pPr marL="0" algn="just" fontAlgn="base">
              <a:lnSpc>
                <a:spcPct val="150000"/>
              </a:lnSpc>
              <a:spcBef>
                <a:spcPct val="0"/>
              </a:spcBef>
              <a:spcAft>
                <a:spcPct val="0"/>
              </a:spcAft>
            </a:pPr>
            <a:r>
              <a:rPr lang="en-US" altLang="en-US" sz="2000" smtClean="0">
                <a:latin typeface="Times New Roman" panose="02020603050405020304" pitchFamily="18" charset="0"/>
              </a:rPr>
              <a:t>     </a:t>
            </a:r>
            <a:r>
              <a:rPr lang="en-US" altLang="en-US" smtClean="0">
                <a:latin typeface="Times New Roman" panose="02020603050405020304" pitchFamily="18" charset="0"/>
              </a:rPr>
              <a:t>Each day, Monday through Friday, a batch of components sent by a first supplier arrives at a certain inspection facility. Two days a week, a batch also arrives from a second supplier. Eighty percent of all supplier 1’s batches pass inspection, and 90% of supplier 2’s do likewise. What is the probability that, on a randomly selected day, two batches pass inspection? We will answer this assuming that on days when two batches are tested.</a:t>
            </a:r>
            <a:endParaRPr lang="en-IN" altLang="en-US" smtClean="0"/>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00B0F0"/>
                </a:solidFill>
                <a:latin typeface="Times New Roman" panose="02020603050405020304" pitchFamily="18" charset="0"/>
                <a:cs typeface="Times New Roman" pitchFamily="18" charset="0"/>
              </a:rPr>
              <a:t>Example: 3</a:t>
            </a:r>
            <a:endParaRPr lang="en-IN" dirty="0">
              <a:latin typeface="Times New Roman" panose="02020603050405020304" pitchFamily="18" charset="0"/>
              <a:cs typeface="Times New Roman" panose="02020603050405020304" pitchFamily="18" charset="0"/>
            </a:endParaRPr>
          </a:p>
          <a:p>
            <a:pPr eaLnBrk="1" fontAlgn="auto" hangingPunct="1">
              <a:spcAft>
                <a:spcPts val="0"/>
              </a:spcAft>
              <a:buFont typeface="Arial"/>
              <a:buNone/>
              <a:defRPr/>
            </a:pP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79960" y="1468080"/>
              <a:ext cx="7620480" cy="3908160"/>
            </p14:xfrm>
          </p:contentPart>
        </mc:Choice>
        <mc:Fallback>
          <p:pic>
            <p:nvPicPr>
              <p:cNvPr id="2" name="Ink 1"/>
              <p:cNvPicPr/>
              <p:nvPr/>
            </p:nvPicPr>
            <p:blipFill>
              <a:blip r:embed="rId3"/>
              <a:stretch>
                <a:fillRect/>
              </a:stretch>
            </p:blipFill>
            <p:spPr>
              <a:xfrm>
                <a:off x="570960" y="1465560"/>
                <a:ext cx="7633800" cy="3918600"/>
              </a:xfrm>
              <a:prstGeom prst="rect">
                <a:avLst/>
              </a:prstGeom>
            </p:spPr>
          </p:pic>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7013" y="1323975"/>
            <a:ext cx="7953375" cy="3430588"/>
          </a:xfrm>
        </p:spPr>
      </p:pic>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IN" sz="2400" dirty="0"/>
              <a:t>Solution:</a:t>
            </a:r>
          </a:p>
        </p:txBody>
      </p:sp>
      <p:pic>
        <p:nvPicPr>
          <p:cNvPr id="358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783138"/>
            <a:ext cx="65468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11200" y="1243080"/>
              <a:ext cx="7484760" cy="3683520"/>
            </p14:xfrm>
          </p:contentPart>
        </mc:Choice>
        <mc:Fallback>
          <p:pic>
            <p:nvPicPr>
              <p:cNvPr id="2" name="Ink 1"/>
              <p:cNvPicPr/>
              <p:nvPr/>
            </p:nvPicPr>
            <p:blipFill>
              <a:blip r:embed="rId5"/>
              <a:stretch>
                <a:fillRect/>
              </a:stretch>
            </p:blipFill>
            <p:spPr>
              <a:xfrm>
                <a:off x="502920" y="1234440"/>
                <a:ext cx="7504920" cy="370404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8"/>
            <a:ext cx="8229600" cy="4949825"/>
          </a:xfrm>
        </p:spPr>
        <p:txBody>
          <a:bodyPr rtlCol="0">
            <a:normAutofit/>
          </a:bodyPr>
          <a:lstStyle/>
          <a:p>
            <a:pPr>
              <a:spcBef>
                <a:spcPts val="0"/>
              </a:spcBef>
              <a:defRPr/>
            </a:pPr>
            <a:r>
              <a:rPr lang="en-US" sz="2200" dirty="0">
                <a:latin typeface="Times New Roman" panose="02020603050405020304" pitchFamily="18" charset="0"/>
                <a:cs typeface="Times New Roman" panose="02020603050405020304" pitchFamily="18" charset="0"/>
              </a:rPr>
              <a:t>A data science team is working on a model to predict whether an</a:t>
            </a:r>
          </a:p>
          <a:p>
            <a:pPr>
              <a:spcBef>
                <a:spcPts val="0"/>
              </a:spcBef>
              <a:defRPr/>
            </a:pPr>
            <a:r>
              <a:rPr lang="en-US" sz="2200" dirty="0">
                <a:latin typeface="Times New Roman" panose="02020603050405020304" pitchFamily="18" charset="0"/>
                <a:cs typeface="Times New Roman" panose="02020603050405020304" pitchFamily="18" charset="0"/>
              </a:rPr>
              <a:t> email is spam or not. They are using two independent features:</a:t>
            </a:r>
          </a:p>
          <a:p>
            <a:pPr>
              <a:spcBef>
                <a:spcPts val="0"/>
              </a:spcBef>
              <a:defRPr/>
            </a:pPr>
            <a:r>
              <a:rPr lang="en-US" sz="2200" dirty="0">
                <a:latin typeface="Times New Roman" panose="02020603050405020304" pitchFamily="18" charset="0"/>
                <a:cs typeface="Times New Roman" panose="02020603050405020304" pitchFamily="18" charset="0"/>
              </a:rPr>
              <a:t> The presence of the word "offer“ (Feature A) and the presence of</a:t>
            </a:r>
          </a:p>
          <a:p>
            <a:pPr>
              <a:spcBef>
                <a:spcPts val="0"/>
              </a:spcBef>
              <a:defRPr/>
            </a:pPr>
            <a:r>
              <a:rPr lang="en-US" sz="2200" dirty="0">
                <a:latin typeface="Times New Roman" panose="02020603050405020304" pitchFamily="18" charset="0"/>
                <a:cs typeface="Times New Roman" panose="02020603050405020304" pitchFamily="18" charset="0"/>
              </a:rPr>
              <a:t> a suspicious link (Feature B).</a:t>
            </a:r>
          </a:p>
          <a:p>
            <a:pPr>
              <a:spcBef>
                <a:spcPts val="0"/>
              </a:spcBef>
              <a:defRPr/>
            </a:pPr>
            <a:r>
              <a:rPr lang="en-US" sz="2200" dirty="0">
                <a:latin typeface="Times New Roman" panose="02020603050405020304" pitchFamily="18" charset="0"/>
                <a:cs typeface="Times New Roman" panose="02020603050405020304" pitchFamily="18" charset="0"/>
              </a:rPr>
              <a:t>The probability that an email contains the word "offer“ (Feature</a:t>
            </a:r>
          </a:p>
          <a:p>
            <a:pPr>
              <a:spcBef>
                <a:spcPts val="0"/>
              </a:spcBef>
              <a:defRPr/>
            </a:pPr>
            <a:r>
              <a:rPr lang="en-US" sz="2200" dirty="0">
                <a:latin typeface="Times New Roman" panose="02020603050405020304" pitchFamily="18" charset="0"/>
                <a:cs typeface="Times New Roman" panose="02020603050405020304" pitchFamily="18" charset="0"/>
              </a:rPr>
              <a:t> A) is 0.6.</a:t>
            </a:r>
          </a:p>
          <a:p>
            <a:pPr>
              <a:spcBef>
                <a:spcPts val="0"/>
              </a:spcBef>
              <a:defRPr/>
            </a:pPr>
            <a:r>
              <a:rPr lang="en-US" sz="2200" dirty="0">
                <a:latin typeface="Times New Roman" panose="02020603050405020304" pitchFamily="18" charset="0"/>
                <a:cs typeface="Times New Roman" panose="02020603050405020304" pitchFamily="18" charset="0"/>
              </a:rPr>
              <a:t>The probability that an email contains a suspicious link (Feature</a:t>
            </a:r>
          </a:p>
          <a:p>
            <a:pPr>
              <a:spcBef>
                <a:spcPts val="0"/>
              </a:spcBef>
              <a:defRPr/>
            </a:pPr>
            <a:r>
              <a:rPr lang="en-US" sz="2200" dirty="0">
                <a:latin typeface="Times New Roman" panose="02020603050405020304" pitchFamily="18" charset="0"/>
                <a:cs typeface="Times New Roman" panose="02020603050405020304" pitchFamily="18" charset="0"/>
              </a:rPr>
              <a:t> B) is 0.4.</a:t>
            </a:r>
          </a:p>
          <a:p>
            <a:pPr marL="457200" indent="-457200">
              <a:spcBef>
                <a:spcPts val="0"/>
              </a:spcBef>
              <a:buFont typeface="Arial" pitchFamily="34" charset="0"/>
              <a:buAutoNum type="alphaLcParenR"/>
              <a:defRPr/>
            </a:pPr>
            <a:r>
              <a:rPr lang="en-US" sz="2200" dirty="0">
                <a:latin typeface="Times New Roman" panose="02020603050405020304" pitchFamily="18" charset="0"/>
                <a:cs typeface="Times New Roman" panose="02020603050405020304" pitchFamily="18" charset="0"/>
              </a:rPr>
              <a:t>What is the probability that an email contains both the word "offer" and a suspicious link?</a:t>
            </a:r>
          </a:p>
          <a:p>
            <a:pPr marL="457200" indent="-457200">
              <a:spcBef>
                <a:spcPts val="0"/>
              </a:spcBef>
              <a:buFont typeface="Arial" pitchFamily="34" charset="0"/>
              <a:buAutoNum type="alphaLcParenR"/>
              <a:defRPr/>
            </a:pPr>
            <a:r>
              <a:rPr lang="en-US" sz="2200" dirty="0">
                <a:latin typeface="Times New Roman" panose="02020603050405020304" pitchFamily="18" charset="0"/>
                <a:cs typeface="Times New Roman" panose="02020603050405020304" pitchFamily="18" charset="0"/>
              </a:rPr>
              <a:t>What is the probability that an email contains either the word "offer" or a suspicious link or both?</a:t>
            </a:r>
          </a:p>
          <a:p>
            <a:pPr marL="457200" indent="-457200">
              <a:spcBef>
                <a:spcPts val="0"/>
              </a:spcBef>
              <a:buFont typeface="Arial" pitchFamily="34" charset="0"/>
              <a:buAutoNum type="alphaLcParenR"/>
              <a:defRPr/>
            </a:pPr>
            <a:r>
              <a:rPr lang="en-US" sz="2200" dirty="0">
                <a:latin typeface="Times New Roman" panose="02020603050405020304" pitchFamily="18" charset="0"/>
                <a:cs typeface="Times New Roman" panose="02020603050405020304" pitchFamily="18" charset="0"/>
              </a:rPr>
              <a:t>What is the probability that an email contains neither the word "offer" nor a suspicious link?</a:t>
            </a:r>
          </a:p>
          <a:p>
            <a:pPr>
              <a:defRPr/>
            </a:pPr>
            <a:endParaRPr lang="en-IN" dirty="0"/>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00B0F0"/>
                </a:solidFill>
                <a:latin typeface="Times New Roman" pitchFamily="18" charset="0"/>
                <a:cs typeface="Times New Roman" pitchFamily="18" charset="0"/>
              </a:rPr>
              <a:t>Example: 4</a:t>
            </a:r>
            <a:endParaRPr lang="en-IN" dirty="0"/>
          </a:p>
          <a:p>
            <a:pPr eaLnBrk="1" fontAlgn="auto" hangingPunct="1">
              <a:spcAft>
                <a:spcPts val="0"/>
              </a:spcAft>
              <a:buFont typeface="Arial"/>
              <a:buNone/>
              <a:defRPr/>
            </a:pPr>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11" t="-1077"/>
            </a:stretch>
          </a:blipFill>
        </p:spPr>
        <p:txBody>
          <a:bodyPr/>
          <a:lstStyle/>
          <a:p>
            <a:pPr>
              <a:defRPr/>
            </a:pPr>
            <a:r>
              <a:rPr lang="en-IN">
                <a:noFill/>
              </a:rPr>
              <a:t> </a:t>
            </a:r>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IN" dirty="0"/>
              <a:t>Solution:</a:t>
            </a:r>
          </a:p>
          <a:p>
            <a:pPr eaLnBrk="1" fontAlgn="auto" hangingPunct="1">
              <a:spcAft>
                <a:spcPts val="0"/>
              </a:spcAft>
              <a:buFont typeface="Arial"/>
              <a:buNone/>
              <a:defRPr/>
            </a:pP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noChangeArrowheads="1"/>
          </p:cNvSpPr>
          <p:nvPr>
            <p:ph type="title" idx="4294967295"/>
          </p:nvPr>
        </p:nvSpPr>
        <p:spPr>
          <a:xfrm>
            <a:off x="457200" y="274638"/>
            <a:ext cx="7210425" cy="1143000"/>
          </a:xfrm>
        </p:spPr>
        <p:txBody>
          <a:bodyPr/>
          <a:lstStyle/>
          <a:p>
            <a:pPr eaLnBrk="1" hangingPunct="1"/>
            <a:r>
              <a:rPr lang="en-US" altLang="en-US" b="1" smtClean="0"/>
              <a:t>  IMP Note to Self</a:t>
            </a:r>
          </a:p>
        </p:txBody>
      </p:sp>
      <p:pic>
        <p:nvPicPr>
          <p:cNvPr id="112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133600"/>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7625" y="163513"/>
            <a:ext cx="6032500" cy="993775"/>
          </a:xfrm>
        </p:spPr>
        <p:txBody>
          <a:bodyPr rtlCol="0"/>
          <a:lstStyle/>
          <a:p>
            <a:pPr eaLnBrk="1" fontAlgn="auto" hangingPunct="1">
              <a:spcAft>
                <a:spcPts val="0"/>
              </a:spcAft>
              <a:buFont typeface="Arial"/>
              <a:buNone/>
              <a:defRPr/>
            </a:pPr>
            <a:r>
              <a:rPr lang="en-US" dirty="0">
                <a:solidFill>
                  <a:srgbClr val="FF0000"/>
                </a:solidFill>
                <a:latin typeface="Times New Roman" pitchFamily="18" charset="0"/>
                <a:cs typeface="Times New Roman" pitchFamily="18" charset="0"/>
              </a:rPr>
              <a:t>Miscellaneous examples</a:t>
            </a:r>
            <a:endParaRPr lang="en-IN" dirty="0"/>
          </a:p>
        </p:txBody>
      </p:sp>
      <p:sp>
        <p:nvSpPr>
          <p:cNvPr id="4" name="Rectangle 5"/>
          <p:cNvSpPr>
            <a:spLocks noGrp="1" noChangeArrowheads="1"/>
          </p:cNvSpPr>
          <p:nvPr>
            <p:ph idx="1"/>
          </p:nvPr>
        </p:nvSpPr>
        <p:spPr>
          <a:xfrm>
            <a:off x="141288" y="1368425"/>
            <a:ext cx="8861425" cy="5789613"/>
          </a:xfrm>
          <a:ln>
            <a:miter lim="800000"/>
            <a:headEnd/>
            <a:tailEnd/>
          </a:ln>
        </p:spPr>
        <p:txBody>
          <a:bodyPr rtlCol="0">
            <a:spAutoFit/>
          </a:bodyPr>
          <a:lstStyle/>
          <a:p>
            <a:pPr>
              <a:defRPr/>
            </a:pPr>
            <a:r>
              <a:rPr lang="en-US" sz="2300" dirty="0">
                <a:latin typeface="Tahoma" panose="020B0604030504040204" pitchFamily="34" charset="0"/>
                <a:ea typeface="Tahoma" panose="020B0604030504040204" pitchFamily="34" charset="0"/>
                <a:cs typeface="Tahoma" panose="020B0604030504040204" pitchFamily="34" charset="0"/>
              </a:rPr>
              <a:t>1</a:t>
            </a:r>
            <a:r>
              <a:rPr lang="en-US" sz="2300" dirty="0"/>
              <a:t>. </a:t>
            </a:r>
            <a:r>
              <a:rPr lang="en-US" sz="2200" dirty="0">
                <a:latin typeface="Times New Roman" panose="02020603050405020304" pitchFamily="18" charset="0"/>
                <a:ea typeface="Tahoma" panose="020B0604030504040204" pitchFamily="34" charset="0"/>
                <a:cs typeface="Times New Roman" panose="02020603050405020304" pitchFamily="18" charset="0"/>
              </a:rPr>
              <a:t>In a jar with 5 red, 6 blue and 2 white marbles. Two marbles are selected, find the probability that both are red if:</a:t>
            </a:r>
          </a:p>
          <a:p>
            <a:pPr>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a) If two marbles are selected with replacement.</a:t>
            </a:r>
          </a:p>
          <a:p>
            <a:pPr>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b) If two marbles are selected without replacement.</a:t>
            </a:r>
            <a:endParaRPr lang="en-US" sz="2200" dirty="0">
              <a:solidFill>
                <a:prstClr val="black"/>
              </a:solidFill>
              <a:latin typeface="Times New Roman" pitchFamily="18" charset="0"/>
              <a:cs typeface="Times New Roman" pitchFamily="18" charset="0"/>
              <a:sym typeface="Symbol" pitchFamily="18" charset="2"/>
            </a:endParaRPr>
          </a:p>
          <a:p>
            <a:pPr>
              <a:defRPr/>
            </a:pPr>
            <a:r>
              <a:rPr lang="en-US" sz="2200" dirty="0">
                <a:solidFill>
                  <a:prstClr val="black"/>
                </a:solidFill>
                <a:latin typeface="Times New Roman" pitchFamily="18" charset="0"/>
                <a:cs typeface="Times New Roman" pitchFamily="18" charset="0"/>
                <a:sym typeface="Symbol" pitchFamily="18" charset="2"/>
              </a:rPr>
              <a:t>2. </a:t>
            </a:r>
            <a:r>
              <a:rPr lang="en-US" sz="2200" dirty="0">
                <a:latin typeface="Times New Roman" panose="02020603050405020304" pitchFamily="18" charset="0"/>
                <a:ea typeface="Tahoma" panose="020B0604030504040204" pitchFamily="34" charset="0"/>
                <a:cs typeface="Times New Roman" panose="02020603050405020304" pitchFamily="18" charset="0"/>
              </a:rPr>
              <a:t>In batch of 6400 light bulbs, 80 are defective. If 12 light bulbs are selected from the batch without replacements, find probability that all are good.</a:t>
            </a:r>
          </a:p>
          <a:p>
            <a:pPr>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3. In a city with two airports, 100 flights were surveyed. 20 of those flights departed late. </a:t>
            </a:r>
          </a:p>
          <a:p>
            <a:pPr>
              <a:buFont typeface="Arial" pitchFamily="34" charset="0"/>
              <a:buChar char="•"/>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45 flights in the survey departed from airport A; 9 of those flights departed late.</a:t>
            </a:r>
          </a:p>
          <a:p>
            <a:pPr>
              <a:buFont typeface="Arial" pitchFamily="34" charset="0"/>
              <a:buChar char="•"/>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55 flights in the survey departed from airport B; 11 flights departed late.</a:t>
            </a:r>
          </a:p>
          <a:p>
            <a:pPr>
              <a:buFont typeface="Arial" pitchFamily="34" charset="0"/>
              <a:buChar char="•"/>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Are the events "depart from airport A" and "departed late" independent?</a:t>
            </a:r>
          </a:p>
          <a:p>
            <a:pPr marL="0" indent="0">
              <a:defRPr/>
            </a:pP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marL="0" indent="0">
              <a:defRPr/>
            </a:pP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a:defRPr/>
            </a:pPr>
            <a:endParaRPr lang="en-US" sz="2000" dirty="0">
              <a:solidFill>
                <a:prstClr val="black"/>
              </a:solidFill>
              <a:latin typeface="Times New Roman" pitchFamily="18" charset="0"/>
              <a:cs typeface="Times New Roman" pitchFamily="18" charset="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xfrm>
            <a:off x="304800" y="1493837"/>
            <a:ext cx="8444564" cy="4525963"/>
          </a:xfrm>
          <a:blipFill>
            <a:blip r:embed="rId3"/>
            <a:stretch>
              <a:fillRect l="-722"/>
            </a:stretch>
          </a:blipFill>
        </p:spPr>
        <p:txBody>
          <a:bodyPr/>
          <a:lstStyle/>
          <a:p>
            <a:pPr>
              <a:defRPr/>
            </a:pPr>
            <a:r>
              <a:rPr lang="en-IN">
                <a:noFill/>
              </a:rPr>
              <a:t> </a:t>
            </a:r>
          </a:p>
        </p:txBody>
      </p:sp>
      <p:graphicFrame>
        <p:nvGraphicFramePr>
          <p:cNvPr id="4" name="Object 3"/>
          <p:cNvGraphicFramePr>
            <a:graphicFrameLocks noChangeAspect="1"/>
          </p:cNvGraphicFramePr>
          <p:nvPr/>
        </p:nvGraphicFramePr>
        <p:xfrm>
          <a:off x="1268413" y="3044825"/>
          <a:ext cx="3429000" cy="711200"/>
        </p:xfrm>
        <a:graphic>
          <a:graphicData uri="http://schemas.openxmlformats.org/presentationml/2006/ole">
            <mc:AlternateContent xmlns:mc="http://schemas.openxmlformats.org/markup-compatibility/2006">
              <mc:Choice xmlns:v="urn:schemas-microsoft-com:vml" Requires="v">
                <p:oleObj spid="_x0000_s39970" name="Equation" r:id="rId4" imgW="3429000" imgH="711200" progId="Equation.3">
                  <p:embed/>
                </p:oleObj>
              </mc:Choice>
              <mc:Fallback>
                <p:oleObj name="Equation" r:id="rId4" imgW="3429000" imgH="711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413" y="3044825"/>
                        <a:ext cx="3429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6403975" y="2111375"/>
          <a:ext cx="1612900" cy="304800"/>
        </p:xfrm>
        <a:graphic>
          <a:graphicData uri="http://schemas.openxmlformats.org/presentationml/2006/ole">
            <mc:AlternateContent xmlns:mc="http://schemas.openxmlformats.org/markup-compatibility/2006">
              <mc:Choice xmlns:v="urn:schemas-microsoft-com:vml" Requires="v">
                <p:oleObj spid="_x0000_s39971" name="Equation" r:id="rId6" imgW="1612900" imgH="304800" progId="Equation.3">
                  <p:embed/>
                </p:oleObj>
              </mc:Choice>
              <mc:Fallback>
                <p:oleObj name="Equation" r:id="rId6" imgW="1612900" imgH="3048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3975" y="2111375"/>
                        <a:ext cx="1612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Box 6"/>
          <p:cNvSpPr txBox="1">
            <a:spLocks noChangeArrowheads="1"/>
          </p:cNvSpPr>
          <p:nvPr/>
        </p:nvSpPr>
        <p:spPr bwMode="auto">
          <a:xfrm>
            <a:off x="196850" y="40005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FF0000"/>
                </a:solidFill>
                <a:latin typeface="Times New Roman" panose="02020603050405020304" pitchFamily="18" charset="0"/>
                <a:cs typeface="Times New Roman" panose="02020603050405020304" pitchFamily="18" charset="0"/>
              </a:rPr>
              <a:t>Contd..</a:t>
            </a:r>
            <a:endParaRPr lang="en-IN" altLang="en-US" sz="36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t>Total Probability</a:t>
            </a:r>
          </a:p>
        </p:txBody>
      </p:sp>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2222" t="-2153"/>
            </a:stretch>
          </a:blipFill>
        </p:spPr>
        <p:txBody>
          <a:bodyPr/>
          <a:lstStyle/>
          <a:p>
            <a:pPr>
              <a:defRPr/>
            </a:pPr>
            <a:r>
              <a:rPr lang="en-IN">
                <a:noFill/>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object 3"/>
          <p:cNvGrpSpPr>
            <a:grpSpLocks/>
          </p:cNvGrpSpPr>
          <p:nvPr/>
        </p:nvGrpSpPr>
        <p:grpSpPr bwMode="auto">
          <a:xfrm>
            <a:off x="2005013" y="2270125"/>
            <a:ext cx="5238750" cy="3087688"/>
            <a:chOff x="2673095" y="1883664"/>
            <a:chExt cx="6985000" cy="4116704"/>
          </a:xfrm>
        </p:grpSpPr>
        <p:sp>
          <p:nvSpPr>
            <p:cNvPr id="4" name="object 4"/>
            <p:cNvSpPr/>
            <p:nvPr/>
          </p:nvSpPr>
          <p:spPr>
            <a:xfrm>
              <a:off x="2723895" y="1919646"/>
              <a:ext cx="6879167" cy="4004526"/>
            </a:xfrm>
            <a:custGeom>
              <a:avLst/>
              <a:gdLst/>
              <a:ahLst/>
              <a:cxnLst/>
              <a:rect l="l" t="t" r="r" b="b"/>
              <a:pathLst>
                <a:path w="6878320" h="4005579">
                  <a:moveTo>
                    <a:pt x="0" y="4005072"/>
                  </a:moveTo>
                  <a:lnTo>
                    <a:pt x="6877811" y="4005072"/>
                  </a:lnTo>
                  <a:lnTo>
                    <a:pt x="6877811" y="0"/>
                  </a:lnTo>
                  <a:lnTo>
                    <a:pt x="0" y="0"/>
                  </a:lnTo>
                  <a:lnTo>
                    <a:pt x="0" y="4005072"/>
                  </a:lnTo>
                  <a:close/>
                </a:path>
              </a:pathLst>
            </a:custGeom>
            <a:ln w="25907">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2"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095" y="1883664"/>
              <a:ext cx="2218944" cy="211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6"/>
            <p:cNvSpPr/>
            <p:nvPr/>
          </p:nvSpPr>
          <p:spPr>
            <a:xfrm>
              <a:off x="2723895" y="1919646"/>
              <a:ext cx="2112433" cy="2002263"/>
            </a:xfrm>
            <a:custGeom>
              <a:avLst/>
              <a:gdLst/>
              <a:ahLst/>
              <a:cxnLst/>
              <a:rect l="l" t="t" r="r" b="b"/>
              <a:pathLst>
                <a:path w="2112645" h="2002789">
                  <a:moveTo>
                    <a:pt x="0" y="2002663"/>
                  </a:moveTo>
                  <a:lnTo>
                    <a:pt x="2112137" y="0"/>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311" y="1889760"/>
              <a:ext cx="2479547" cy="411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8"/>
            <p:cNvSpPr/>
            <p:nvPr/>
          </p:nvSpPr>
          <p:spPr>
            <a:xfrm>
              <a:off x="4836328" y="1919646"/>
              <a:ext cx="2370667" cy="4004526"/>
            </a:xfrm>
            <a:custGeom>
              <a:avLst/>
              <a:gdLst/>
              <a:ahLst/>
              <a:cxnLst/>
              <a:rect l="l" t="t" r="r" b="b"/>
              <a:pathLst>
                <a:path w="2369820" h="4005579">
                  <a:moveTo>
                    <a:pt x="0" y="0"/>
                  </a:moveTo>
                  <a:lnTo>
                    <a:pt x="2369692"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944" y="3886200"/>
              <a:ext cx="5152644" cy="21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bject 10"/>
            <p:cNvSpPr/>
            <p:nvPr/>
          </p:nvSpPr>
          <p:spPr>
            <a:xfrm>
              <a:off x="4552695" y="3921909"/>
              <a:ext cx="5048249" cy="2002263"/>
            </a:xfrm>
            <a:custGeom>
              <a:avLst/>
              <a:gdLst/>
              <a:ahLst/>
              <a:cxnLst/>
              <a:rect l="l" t="t" r="r" b="b"/>
              <a:pathLst>
                <a:path w="5048884" h="2002789">
                  <a:moveTo>
                    <a:pt x="0" y="2002663"/>
                  </a:moveTo>
                  <a:lnTo>
                    <a:pt x="5048504" y="0"/>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7323" y="1891283"/>
              <a:ext cx="1938527" cy="410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bject 12"/>
            <p:cNvSpPr/>
            <p:nvPr/>
          </p:nvSpPr>
          <p:spPr>
            <a:xfrm>
              <a:off x="4552695" y="1919646"/>
              <a:ext cx="1828800" cy="4004526"/>
            </a:xfrm>
            <a:custGeom>
              <a:avLst/>
              <a:gdLst/>
              <a:ahLst/>
              <a:cxnLst/>
              <a:rect l="l" t="t" r="r" b="b"/>
              <a:pathLst>
                <a:path w="1828800" h="4005579">
                  <a:moveTo>
                    <a:pt x="1828800" y="0"/>
                  </a:moveTo>
                  <a:lnTo>
                    <a:pt x="0"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143" y="3887724"/>
              <a:ext cx="4585715" cy="21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bject 14"/>
            <p:cNvSpPr/>
            <p:nvPr/>
          </p:nvSpPr>
          <p:spPr>
            <a:xfrm>
              <a:off x="2723895" y="3921909"/>
              <a:ext cx="4483100" cy="2002263"/>
            </a:xfrm>
            <a:custGeom>
              <a:avLst/>
              <a:gdLst/>
              <a:ahLst/>
              <a:cxnLst/>
              <a:rect l="l" t="t" r="r" b="b"/>
              <a:pathLst>
                <a:path w="4481830" h="2002789">
                  <a:moveTo>
                    <a:pt x="0" y="0"/>
                  </a:moveTo>
                  <a:lnTo>
                    <a:pt x="4481830" y="2002663"/>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2"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648" y="1889760"/>
              <a:ext cx="2427731" cy="411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bject 16"/>
            <p:cNvSpPr/>
            <p:nvPr/>
          </p:nvSpPr>
          <p:spPr>
            <a:xfrm>
              <a:off x="6381495" y="1919646"/>
              <a:ext cx="2319867" cy="4004526"/>
            </a:xfrm>
            <a:custGeom>
              <a:avLst/>
              <a:gdLst/>
              <a:ahLst/>
              <a:cxnLst/>
              <a:rect l="l" t="t" r="r" b="b"/>
              <a:pathLst>
                <a:path w="2319020" h="4005579">
                  <a:moveTo>
                    <a:pt x="0" y="0"/>
                  </a:moveTo>
                  <a:lnTo>
                    <a:pt x="2318766"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4"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3095" y="1883664"/>
              <a:ext cx="547573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bject 18"/>
            <p:cNvSpPr/>
            <p:nvPr/>
          </p:nvSpPr>
          <p:spPr>
            <a:xfrm>
              <a:off x="2723895" y="1919646"/>
              <a:ext cx="5367867" cy="4004526"/>
            </a:xfrm>
            <a:custGeom>
              <a:avLst/>
              <a:gdLst/>
              <a:ahLst/>
              <a:cxnLst/>
              <a:rect l="l" t="t" r="r" b="b"/>
              <a:pathLst>
                <a:path w="5368290" h="4005579">
                  <a:moveTo>
                    <a:pt x="0" y="4005326"/>
                  </a:moveTo>
                  <a:lnTo>
                    <a:pt x="5368290" y="0"/>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6"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37575" y="1894331"/>
              <a:ext cx="719327" cy="410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bject 20"/>
            <p:cNvSpPr/>
            <p:nvPr/>
          </p:nvSpPr>
          <p:spPr>
            <a:xfrm>
              <a:off x="8093878" y="1919646"/>
              <a:ext cx="607484" cy="4004526"/>
            </a:xfrm>
            <a:custGeom>
              <a:avLst/>
              <a:gdLst/>
              <a:ahLst/>
              <a:cxnLst/>
              <a:rect l="l" t="t" r="r" b="b"/>
              <a:pathLst>
                <a:path w="608329" h="4005579">
                  <a:moveTo>
                    <a:pt x="0" y="0"/>
                  </a:moveTo>
                  <a:lnTo>
                    <a:pt x="608076"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grpSp>
      <p:sp>
        <p:nvSpPr>
          <p:cNvPr id="21" name="object 21"/>
          <p:cNvSpPr txBox="1"/>
          <p:nvPr/>
        </p:nvSpPr>
        <p:spPr>
          <a:xfrm>
            <a:off x="2349500" y="2524125"/>
            <a:ext cx="128588" cy="217488"/>
          </a:xfrm>
          <a:prstGeom prst="rect">
            <a:avLst/>
          </a:prstGeom>
        </p:spPr>
        <p:txBody>
          <a:bodyPr lIns="0" tIns="9525" rIns="0" bIns="0">
            <a:spAutoFit/>
          </a:bodyPr>
          <a:lstStyle/>
          <a:p>
            <a:pPr marL="9525" eaLnBrk="1" fontAlgn="auto" hangingPunct="1">
              <a:spcBef>
                <a:spcPts val="75"/>
              </a:spcBef>
              <a:spcAft>
                <a:spcPts val="0"/>
              </a:spcAft>
              <a:defRPr/>
            </a:pPr>
            <a:r>
              <a:rPr sz="1350" dirty="0">
                <a:latin typeface="Cambria Math"/>
                <a:cs typeface="Cambria Math"/>
              </a:rPr>
              <a:t>𝐴</a:t>
            </a:r>
            <a:endParaRPr sz="1350">
              <a:latin typeface="Cambria Math"/>
              <a:cs typeface="Cambria Math"/>
            </a:endParaRPr>
          </a:p>
        </p:txBody>
      </p:sp>
      <p:sp>
        <p:nvSpPr>
          <p:cNvPr id="22" name="object 22"/>
          <p:cNvSpPr txBox="1"/>
          <p:nvPr/>
        </p:nvSpPr>
        <p:spPr>
          <a:xfrm>
            <a:off x="2455863" y="2605088"/>
            <a:ext cx="92075" cy="161925"/>
          </a:xfrm>
          <a:prstGeom prst="rect">
            <a:avLst/>
          </a:prstGeom>
        </p:spPr>
        <p:txBody>
          <a:bodyPr lIns="0" tIns="11430" rIns="0" bIns="0">
            <a:spAutoFit/>
          </a:bodyPr>
          <a:lstStyle/>
          <a:p>
            <a:pPr marL="9525" eaLnBrk="1" fontAlgn="auto" hangingPunct="1">
              <a:spcBef>
                <a:spcPts val="90"/>
              </a:spcBef>
              <a:spcAft>
                <a:spcPts val="0"/>
              </a:spcAft>
              <a:defRPr/>
            </a:pPr>
            <a:r>
              <a:rPr sz="975" spc="30" dirty="0">
                <a:latin typeface="Cambria Math"/>
                <a:cs typeface="Cambria Math"/>
              </a:rPr>
              <a:t>1</a:t>
            </a:r>
            <a:endParaRPr sz="975">
              <a:latin typeface="Cambria Math"/>
              <a:cs typeface="Cambria Math"/>
            </a:endParaRPr>
          </a:p>
        </p:txBody>
      </p:sp>
      <p:sp>
        <p:nvSpPr>
          <p:cNvPr id="23" name="object 23"/>
          <p:cNvSpPr txBox="1"/>
          <p:nvPr/>
        </p:nvSpPr>
        <p:spPr>
          <a:xfrm>
            <a:off x="3248025" y="3113088"/>
            <a:ext cx="238125"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2</a:t>
            </a:r>
            <a:endParaRPr sz="1463" baseline="-14957">
              <a:latin typeface="Cambria Math"/>
              <a:cs typeface="Cambria Math"/>
            </a:endParaRPr>
          </a:p>
        </p:txBody>
      </p:sp>
      <p:sp>
        <p:nvSpPr>
          <p:cNvPr id="24" name="object 24"/>
          <p:cNvSpPr txBox="1"/>
          <p:nvPr/>
        </p:nvSpPr>
        <p:spPr>
          <a:xfrm>
            <a:off x="4087813" y="2649538"/>
            <a:ext cx="238125"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3</a:t>
            </a:r>
            <a:endParaRPr sz="1463" baseline="-14957">
              <a:latin typeface="Cambria Math"/>
              <a:cs typeface="Cambria Math"/>
            </a:endParaRPr>
          </a:p>
        </p:txBody>
      </p:sp>
      <p:sp>
        <p:nvSpPr>
          <p:cNvPr id="25" name="object 25"/>
          <p:cNvSpPr txBox="1"/>
          <p:nvPr/>
        </p:nvSpPr>
        <p:spPr>
          <a:xfrm>
            <a:off x="4622800" y="2774950"/>
            <a:ext cx="239713" cy="217488"/>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4</a:t>
            </a:r>
            <a:endParaRPr sz="1463" baseline="-14957">
              <a:latin typeface="Cambria Math"/>
              <a:cs typeface="Cambria Math"/>
            </a:endParaRPr>
          </a:p>
        </p:txBody>
      </p:sp>
      <p:sp>
        <p:nvSpPr>
          <p:cNvPr id="26" name="object 26"/>
          <p:cNvSpPr txBox="1"/>
          <p:nvPr/>
        </p:nvSpPr>
        <p:spPr>
          <a:xfrm>
            <a:off x="5149850" y="2398713"/>
            <a:ext cx="239713"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5</a:t>
            </a:r>
            <a:endParaRPr sz="1463" baseline="-14957">
              <a:latin typeface="Cambria Math"/>
              <a:cs typeface="Cambria Math"/>
            </a:endParaRPr>
          </a:p>
        </p:txBody>
      </p:sp>
      <p:sp>
        <p:nvSpPr>
          <p:cNvPr id="27" name="object 27"/>
          <p:cNvSpPr txBox="1"/>
          <p:nvPr/>
        </p:nvSpPr>
        <p:spPr>
          <a:xfrm>
            <a:off x="5583238" y="2986088"/>
            <a:ext cx="239712"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6</a:t>
            </a:r>
            <a:endParaRPr sz="1463" baseline="-14957">
              <a:latin typeface="Cambria Math"/>
              <a:cs typeface="Cambria Math"/>
            </a:endParaRPr>
          </a:p>
        </p:txBody>
      </p:sp>
      <p:sp>
        <p:nvSpPr>
          <p:cNvPr id="28" name="object 28"/>
          <p:cNvSpPr txBox="1"/>
          <p:nvPr/>
        </p:nvSpPr>
        <p:spPr>
          <a:xfrm>
            <a:off x="6602413" y="4579938"/>
            <a:ext cx="242887" cy="217487"/>
          </a:xfrm>
          <a:prstGeom prst="rect">
            <a:avLst/>
          </a:prstGeom>
        </p:spPr>
        <p:txBody>
          <a:bodyPr lIns="0" tIns="9525" rIns="0" bIns="0">
            <a:spAutoFit/>
          </a:bodyPr>
          <a:lstStyle/>
          <a:p>
            <a:pPr marL="28575" eaLnBrk="1" fontAlgn="auto" hangingPunct="1">
              <a:spcBef>
                <a:spcPts val="75"/>
              </a:spcBef>
              <a:spcAft>
                <a:spcPts val="0"/>
              </a:spcAft>
              <a:defRPr/>
            </a:pPr>
            <a:r>
              <a:rPr sz="1350" spc="30" dirty="0">
                <a:latin typeface="Cambria Math"/>
                <a:cs typeface="Cambria Math"/>
              </a:rPr>
              <a:t>𝐴</a:t>
            </a:r>
            <a:r>
              <a:rPr sz="1463" spc="45" baseline="-14957" dirty="0">
                <a:latin typeface="Cambria Math"/>
                <a:cs typeface="Cambria Math"/>
              </a:rPr>
              <a:t>𝑘</a:t>
            </a:r>
            <a:endParaRPr sz="1463" baseline="-14957">
              <a:latin typeface="Cambria Math"/>
              <a:cs typeface="Cambria Math"/>
            </a:endParaRPr>
          </a:p>
        </p:txBody>
      </p:sp>
      <p:sp>
        <p:nvSpPr>
          <p:cNvPr id="29" name="object 29"/>
          <p:cNvSpPr/>
          <p:nvPr/>
        </p:nvSpPr>
        <p:spPr>
          <a:xfrm>
            <a:off x="2208213" y="2524125"/>
            <a:ext cx="4394200" cy="2589213"/>
          </a:xfrm>
          <a:custGeom>
            <a:avLst/>
            <a:gdLst/>
            <a:ahLst/>
            <a:cxnLst/>
            <a:rect l="l" t="t" r="r" b="b"/>
            <a:pathLst>
              <a:path w="3708400" h="3321050">
                <a:moveTo>
                  <a:pt x="0" y="1660398"/>
                </a:moveTo>
                <a:lnTo>
                  <a:pt x="688" y="1614692"/>
                </a:lnTo>
                <a:lnTo>
                  <a:pt x="2743" y="1569291"/>
                </a:lnTo>
                <a:lnTo>
                  <a:pt x="6146" y="1524212"/>
                </a:lnTo>
                <a:lnTo>
                  <a:pt x="10879" y="1479469"/>
                </a:lnTo>
                <a:lnTo>
                  <a:pt x="16924" y="1435080"/>
                </a:lnTo>
                <a:lnTo>
                  <a:pt x="24265" y="1391059"/>
                </a:lnTo>
                <a:lnTo>
                  <a:pt x="32884" y="1347423"/>
                </a:lnTo>
                <a:lnTo>
                  <a:pt x="42762" y="1304187"/>
                </a:lnTo>
                <a:lnTo>
                  <a:pt x="53882" y="1261367"/>
                </a:lnTo>
                <a:lnTo>
                  <a:pt x="66226" y="1218979"/>
                </a:lnTo>
                <a:lnTo>
                  <a:pt x="79778" y="1177039"/>
                </a:lnTo>
                <a:lnTo>
                  <a:pt x="94518" y="1135562"/>
                </a:lnTo>
                <a:lnTo>
                  <a:pt x="110430" y="1094565"/>
                </a:lnTo>
                <a:lnTo>
                  <a:pt x="127495" y="1054063"/>
                </a:lnTo>
                <a:lnTo>
                  <a:pt x="145696" y="1014073"/>
                </a:lnTo>
                <a:lnTo>
                  <a:pt x="165016" y="974609"/>
                </a:lnTo>
                <a:lnTo>
                  <a:pt x="185436" y="935688"/>
                </a:lnTo>
                <a:lnTo>
                  <a:pt x="206940" y="897325"/>
                </a:lnTo>
                <a:lnTo>
                  <a:pt x="229508" y="859537"/>
                </a:lnTo>
                <a:lnTo>
                  <a:pt x="253125" y="822339"/>
                </a:lnTo>
                <a:lnTo>
                  <a:pt x="277771" y="785747"/>
                </a:lnTo>
                <a:lnTo>
                  <a:pt x="303429" y="749776"/>
                </a:lnTo>
                <a:lnTo>
                  <a:pt x="330083" y="714444"/>
                </a:lnTo>
                <a:lnTo>
                  <a:pt x="357713" y="679764"/>
                </a:lnTo>
                <a:lnTo>
                  <a:pt x="386302" y="645755"/>
                </a:lnTo>
                <a:lnTo>
                  <a:pt x="415833" y="612430"/>
                </a:lnTo>
                <a:lnTo>
                  <a:pt x="446288" y="579806"/>
                </a:lnTo>
                <a:lnTo>
                  <a:pt x="477649" y="547899"/>
                </a:lnTo>
                <a:lnTo>
                  <a:pt x="509899" y="516724"/>
                </a:lnTo>
                <a:lnTo>
                  <a:pt x="543020" y="486298"/>
                </a:lnTo>
                <a:lnTo>
                  <a:pt x="576994" y="456637"/>
                </a:lnTo>
                <a:lnTo>
                  <a:pt x="611803" y="427755"/>
                </a:lnTo>
                <a:lnTo>
                  <a:pt x="647430" y="399669"/>
                </a:lnTo>
                <a:lnTo>
                  <a:pt x="683858" y="372394"/>
                </a:lnTo>
                <a:lnTo>
                  <a:pt x="721068" y="345948"/>
                </a:lnTo>
                <a:lnTo>
                  <a:pt x="759043" y="320344"/>
                </a:lnTo>
                <a:lnTo>
                  <a:pt x="797765" y="295600"/>
                </a:lnTo>
                <a:lnTo>
                  <a:pt x="837217" y="271731"/>
                </a:lnTo>
                <a:lnTo>
                  <a:pt x="877380" y="248752"/>
                </a:lnTo>
                <a:lnTo>
                  <a:pt x="918238" y="226680"/>
                </a:lnTo>
                <a:lnTo>
                  <a:pt x="959772" y="205531"/>
                </a:lnTo>
                <a:lnTo>
                  <a:pt x="1001965" y="185320"/>
                </a:lnTo>
                <a:lnTo>
                  <a:pt x="1044799" y="166063"/>
                </a:lnTo>
                <a:lnTo>
                  <a:pt x="1088256" y="147776"/>
                </a:lnTo>
                <a:lnTo>
                  <a:pt x="1132320" y="130474"/>
                </a:lnTo>
                <a:lnTo>
                  <a:pt x="1176971" y="114174"/>
                </a:lnTo>
                <a:lnTo>
                  <a:pt x="1222193" y="98892"/>
                </a:lnTo>
                <a:lnTo>
                  <a:pt x="1267967" y="84642"/>
                </a:lnTo>
                <a:lnTo>
                  <a:pt x="1314277" y="71442"/>
                </a:lnTo>
                <a:lnTo>
                  <a:pt x="1361104" y="59307"/>
                </a:lnTo>
                <a:lnTo>
                  <a:pt x="1408431" y="48252"/>
                </a:lnTo>
                <a:lnTo>
                  <a:pt x="1456240" y="38294"/>
                </a:lnTo>
                <a:lnTo>
                  <a:pt x="1504514" y="29448"/>
                </a:lnTo>
                <a:lnTo>
                  <a:pt x="1553234" y="21730"/>
                </a:lnTo>
                <a:lnTo>
                  <a:pt x="1602383" y="15156"/>
                </a:lnTo>
                <a:lnTo>
                  <a:pt x="1651943" y="9742"/>
                </a:lnTo>
                <a:lnTo>
                  <a:pt x="1701897" y="5503"/>
                </a:lnTo>
                <a:lnTo>
                  <a:pt x="1752228" y="2456"/>
                </a:lnTo>
                <a:lnTo>
                  <a:pt x="1802916" y="616"/>
                </a:lnTo>
                <a:lnTo>
                  <a:pt x="1853945" y="0"/>
                </a:lnTo>
                <a:lnTo>
                  <a:pt x="1904975" y="616"/>
                </a:lnTo>
                <a:lnTo>
                  <a:pt x="1955663" y="2456"/>
                </a:lnTo>
                <a:lnTo>
                  <a:pt x="2005994" y="5503"/>
                </a:lnTo>
                <a:lnTo>
                  <a:pt x="2055948" y="9742"/>
                </a:lnTo>
                <a:lnTo>
                  <a:pt x="2105508" y="15156"/>
                </a:lnTo>
                <a:lnTo>
                  <a:pt x="2154657" y="21730"/>
                </a:lnTo>
                <a:lnTo>
                  <a:pt x="2203377" y="29448"/>
                </a:lnTo>
                <a:lnTo>
                  <a:pt x="2251651" y="38294"/>
                </a:lnTo>
                <a:lnTo>
                  <a:pt x="2299460" y="48252"/>
                </a:lnTo>
                <a:lnTo>
                  <a:pt x="2346787" y="59307"/>
                </a:lnTo>
                <a:lnTo>
                  <a:pt x="2393614" y="71442"/>
                </a:lnTo>
                <a:lnTo>
                  <a:pt x="2439923" y="84642"/>
                </a:lnTo>
                <a:lnTo>
                  <a:pt x="2485698" y="98892"/>
                </a:lnTo>
                <a:lnTo>
                  <a:pt x="2530920" y="114174"/>
                </a:lnTo>
                <a:lnTo>
                  <a:pt x="2575571" y="130474"/>
                </a:lnTo>
                <a:lnTo>
                  <a:pt x="2619635" y="147776"/>
                </a:lnTo>
                <a:lnTo>
                  <a:pt x="2663092" y="166063"/>
                </a:lnTo>
                <a:lnTo>
                  <a:pt x="2705926" y="185320"/>
                </a:lnTo>
                <a:lnTo>
                  <a:pt x="2748119" y="205531"/>
                </a:lnTo>
                <a:lnTo>
                  <a:pt x="2789653" y="226680"/>
                </a:lnTo>
                <a:lnTo>
                  <a:pt x="2830511" y="248752"/>
                </a:lnTo>
                <a:lnTo>
                  <a:pt x="2870674" y="271731"/>
                </a:lnTo>
                <a:lnTo>
                  <a:pt x="2910126" y="295600"/>
                </a:lnTo>
                <a:lnTo>
                  <a:pt x="2948848" y="320344"/>
                </a:lnTo>
                <a:lnTo>
                  <a:pt x="2986823" y="345948"/>
                </a:lnTo>
                <a:lnTo>
                  <a:pt x="3024033" y="372394"/>
                </a:lnTo>
                <a:lnTo>
                  <a:pt x="3060461" y="399669"/>
                </a:lnTo>
                <a:lnTo>
                  <a:pt x="3096088" y="427755"/>
                </a:lnTo>
                <a:lnTo>
                  <a:pt x="3130897" y="456637"/>
                </a:lnTo>
                <a:lnTo>
                  <a:pt x="3164871" y="486298"/>
                </a:lnTo>
                <a:lnTo>
                  <a:pt x="3197992" y="516724"/>
                </a:lnTo>
                <a:lnTo>
                  <a:pt x="3230242" y="547899"/>
                </a:lnTo>
                <a:lnTo>
                  <a:pt x="3261603" y="579806"/>
                </a:lnTo>
                <a:lnTo>
                  <a:pt x="3292058" y="612430"/>
                </a:lnTo>
                <a:lnTo>
                  <a:pt x="3321589" y="645755"/>
                </a:lnTo>
                <a:lnTo>
                  <a:pt x="3350178" y="679764"/>
                </a:lnTo>
                <a:lnTo>
                  <a:pt x="3377808" y="714444"/>
                </a:lnTo>
                <a:lnTo>
                  <a:pt x="3404462" y="749776"/>
                </a:lnTo>
                <a:lnTo>
                  <a:pt x="3430120" y="785747"/>
                </a:lnTo>
                <a:lnTo>
                  <a:pt x="3454766" y="822339"/>
                </a:lnTo>
                <a:lnTo>
                  <a:pt x="3478383" y="859537"/>
                </a:lnTo>
                <a:lnTo>
                  <a:pt x="3500951" y="897325"/>
                </a:lnTo>
                <a:lnTo>
                  <a:pt x="3522455" y="935688"/>
                </a:lnTo>
                <a:lnTo>
                  <a:pt x="3542875" y="974609"/>
                </a:lnTo>
                <a:lnTo>
                  <a:pt x="3562195" y="1014073"/>
                </a:lnTo>
                <a:lnTo>
                  <a:pt x="3580396" y="1054063"/>
                </a:lnTo>
                <a:lnTo>
                  <a:pt x="3597461" y="1094565"/>
                </a:lnTo>
                <a:lnTo>
                  <a:pt x="3613373" y="1135562"/>
                </a:lnTo>
                <a:lnTo>
                  <a:pt x="3628113" y="1177039"/>
                </a:lnTo>
                <a:lnTo>
                  <a:pt x="3641665" y="1218979"/>
                </a:lnTo>
                <a:lnTo>
                  <a:pt x="3654009" y="1261367"/>
                </a:lnTo>
                <a:lnTo>
                  <a:pt x="3665129" y="1304187"/>
                </a:lnTo>
                <a:lnTo>
                  <a:pt x="3675007" y="1347423"/>
                </a:lnTo>
                <a:lnTo>
                  <a:pt x="3683626" y="1391059"/>
                </a:lnTo>
                <a:lnTo>
                  <a:pt x="3690967" y="1435080"/>
                </a:lnTo>
                <a:lnTo>
                  <a:pt x="3697012" y="1479469"/>
                </a:lnTo>
                <a:lnTo>
                  <a:pt x="3701745" y="1524212"/>
                </a:lnTo>
                <a:lnTo>
                  <a:pt x="3705148" y="1569291"/>
                </a:lnTo>
                <a:lnTo>
                  <a:pt x="3707203" y="1614692"/>
                </a:lnTo>
                <a:lnTo>
                  <a:pt x="3707891" y="1660398"/>
                </a:lnTo>
                <a:lnTo>
                  <a:pt x="3707203" y="1706103"/>
                </a:lnTo>
                <a:lnTo>
                  <a:pt x="3705148" y="1751504"/>
                </a:lnTo>
                <a:lnTo>
                  <a:pt x="3701745" y="1796583"/>
                </a:lnTo>
                <a:lnTo>
                  <a:pt x="3697012" y="1841326"/>
                </a:lnTo>
                <a:lnTo>
                  <a:pt x="3690967" y="1885715"/>
                </a:lnTo>
                <a:lnTo>
                  <a:pt x="3683626" y="1929736"/>
                </a:lnTo>
                <a:lnTo>
                  <a:pt x="3675007" y="1973372"/>
                </a:lnTo>
                <a:lnTo>
                  <a:pt x="3665129" y="2016608"/>
                </a:lnTo>
                <a:lnTo>
                  <a:pt x="3654009" y="2059428"/>
                </a:lnTo>
                <a:lnTo>
                  <a:pt x="3641665" y="2101816"/>
                </a:lnTo>
                <a:lnTo>
                  <a:pt x="3628113" y="2143756"/>
                </a:lnTo>
                <a:lnTo>
                  <a:pt x="3613373" y="2185233"/>
                </a:lnTo>
                <a:lnTo>
                  <a:pt x="3597461" y="2226230"/>
                </a:lnTo>
                <a:lnTo>
                  <a:pt x="3580396" y="2266732"/>
                </a:lnTo>
                <a:lnTo>
                  <a:pt x="3562195" y="2306722"/>
                </a:lnTo>
                <a:lnTo>
                  <a:pt x="3542875" y="2346186"/>
                </a:lnTo>
                <a:lnTo>
                  <a:pt x="3522455" y="2385107"/>
                </a:lnTo>
                <a:lnTo>
                  <a:pt x="3500951" y="2423470"/>
                </a:lnTo>
                <a:lnTo>
                  <a:pt x="3478383" y="2461258"/>
                </a:lnTo>
                <a:lnTo>
                  <a:pt x="3454766" y="2498456"/>
                </a:lnTo>
                <a:lnTo>
                  <a:pt x="3430120" y="2535048"/>
                </a:lnTo>
                <a:lnTo>
                  <a:pt x="3404462" y="2571019"/>
                </a:lnTo>
                <a:lnTo>
                  <a:pt x="3377808" y="2606351"/>
                </a:lnTo>
                <a:lnTo>
                  <a:pt x="3350178" y="2641031"/>
                </a:lnTo>
                <a:lnTo>
                  <a:pt x="3321589" y="2675040"/>
                </a:lnTo>
                <a:lnTo>
                  <a:pt x="3292058" y="2708365"/>
                </a:lnTo>
                <a:lnTo>
                  <a:pt x="3261603" y="2740989"/>
                </a:lnTo>
                <a:lnTo>
                  <a:pt x="3230242" y="2772896"/>
                </a:lnTo>
                <a:lnTo>
                  <a:pt x="3197992" y="2804071"/>
                </a:lnTo>
                <a:lnTo>
                  <a:pt x="3164871" y="2834497"/>
                </a:lnTo>
                <a:lnTo>
                  <a:pt x="3130897" y="2864158"/>
                </a:lnTo>
                <a:lnTo>
                  <a:pt x="3096088" y="2893040"/>
                </a:lnTo>
                <a:lnTo>
                  <a:pt x="3060461" y="2921126"/>
                </a:lnTo>
                <a:lnTo>
                  <a:pt x="3024033" y="2948401"/>
                </a:lnTo>
                <a:lnTo>
                  <a:pt x="2986823" y="2974847"/>
                </a:lnTo>
                <a:lnTo>
                  <a:pt x="2948848" y="3000451"/>
                </a:lnTo>
                <a:lnTo>
                  <a:pt x="2910126" y="3025195"/>
                </a:lnTo>
                <a:lnTo>
                  <a:pt x="2870674" y="3049064"/>
                </a:lnTo>
                <a:lnTo>
                  <a:pt x="2830511" y="3072043"/>
                </a:lnTo>
                <a:lnTo>
                  <a:pt x="2789653" y="3094115"/>
                </a:lnTo>
                <a:lnTo>
                  <a:pt x="2748119" y="3115264"/>
                </a:lnTo>
                <a:lnTo>
                  <a:pt x="2705926" y="3135475"/>
                </a:lnTo>
                <a:lnTo>
                  <a:pt x="2663092" y="3154732"/>
                </a:lnTo>
                <a:lnTo>
                  <a:pt x="2619635" y="3173019"/>
                </a:lnTo>
                <a:lnTo>
                  <a:pt x="2575571" y="3190321"/>
                </a:lnTo>
                <a:lnTo>
                  <a:pt x="2530920" y="3206621"/>
                </a:lnTo>
                <a:lnTo>
                  <a:pt x="2485698" y="3221903"/>
                </a:lnTo>
                <a:lnTo>
                  <a:pt x="2439923" y="3236153"/>
                </a:lnTo>
                <a:lnTo>
                  <a:pt x="2393614" y="3249353"/>
                </a:lnTo>
                <a:lnTo>
                  <a:pt x="2346787" y="3261488"/>
                </a:lnTo>
                <a:lnTo>
                  <a:pt x="2299460" y="3272543"/>
                </a:lnTo>
                <a:lnTo>
                  <a:pt x="2251651" y="3282501"/>
                </a:lnTo>
                <a:lnTo>
                  <a:pt x="2203377" y="3291347"/>
                </a:lnTo>
                <a:lnTo>
                  <a:pt x="2154657" y="3299065"/>
                </a:lnTo>
                <a:lnTo>
                  <a:pt x="2105508" y="3305639"/>
                </a:lnTo>
                <a:lnTo>
                  <a:pt x="2055948" y="3311053"/>
                </a:lnTo>
                <a:lnTo>
                  <a:pt x="2005994" y="3315292"/>
                </a:lnTo>
                <a:lnTo>
                  <a:pt x="1955663" y="3318339"/>
                </a:lnTo>
                <a:lnTo>
                  <a:pt x="1904975" y="3320179"/>
                </a:lnTo>
                <a:lnTo>
                  <a:pt x="1853945" y="3320796"/>
                </a:lnTo>
                <a:lnTo>
                  <a:pt x="1802916" y="3320179"/>
                </a:lnTo>
                <a:lnTo>
                  <a:pt x="1752228" y="3318339"/>
                </a:lnTo>
                <a:lnTo>
                  <a:pt x="1701897" y="3315292"/>
                </a:lnTo>
                <a:lnTo>
                  <a:pt x="1651943" y="3311053"/>
                </a:lnTo>
                <a:lnTo>
                  <a:pt x="1602383" y="3305639"/>
                </a:lnTo>
                <a:lnTo>
                  <a:pt x="1553234" y="3299065"/>
                </a:lnTo>
                <a:lnTo>
                  <a:pt x="1504514" y="3291347"/>
                </a:lnTo>
                <a:lnTo>
                  <a:pt x="1456240" y="3282501"/>
                </a:lnTo>
                <a:lnTo>
                  <a:pt x="1408431" y="3272543"/>
                </a:lnTo>
                <a:lnTo>
                  <a:pt x="1361104" y="3261488"/>
                </a:lnTo>
                <a:lnTo>
                  <a:pt x="1314277" y="3249353"/>
                </a:lnTo>
                <a:lnTo>
                  <a:pt x="1267967" y="3236153"/>
                </a:lnTo>
                <a:lnTo>
                  <a:pt x="1222193" y="3221903"/>
                </a:lnTo>
                <a:lnTo>
                  <a:pt x="1176971" y="3206621"/>
                </a:lnTo>
                <a:lnTo>
                  <a:pt x="1132320" y="3190321"/>
                </a:lnTo>
                <a:lnTo>
                  <a:pt x="1088256" y="3173019"/>
                </a:lnTo>
                <a:lnTo>
                  <a:pt x="1044799" y="3154732"/>
                </a:lnTo>
                <a:lnTo>
                  <a:pt x="1001965" y="3135475"/>
                </a:lnTo>
                <a:lnTo>
                  <a:pt x="959772" y="3115264"/>
                </a:lnTo>
                <a:lnTo>
                  <a:pt x="918238" y="3094115"/>
                </a:lnTo>
                <a:lnTo>
                  <a:pt x="877380" y="3072043"/>
                </a:lnTo>
                <a:lnTo>
                  <a:pt x="837217" y="3049064"/>
                </a:lnTo>
                <a:lnTo>
                  <a:pt x="797765" y="3025195"/>
                </a:lnTo>
                <a:lnTo>
                  <a:pt x="759043" y="3000451"/>
                </a:lnTo>
                <a:lnTo>
                  <a:pt x="721068" y="2974847"/>
                </a:lnTo>
                <a:lnTo>
                  <a:pt x="683858" y="2948401"/>
                </a:lnTo>
                <a:lnTo>
                  <a:pt x="647430" y="2921126"/>
                </a:lnTo>
                <a:lnTo>
                  <a:pt x="611803" y="2893040"/>
                </a:lnTo>
                <a:lnTo>
                  <a:pt x="576994" y="2864158"/>
                </a:lnTo>
                <a:lnTo>
                  <a:pt x="543020" y="2834497"/>
                </a:lnTo>
                <a:lnTo>
                  <a:pt x="509899" y="2804071"/>
                </a:lnTo>
                <a:lnTo>
                  <a:pt x="477649" y="2772896"/>
                </a:lnTo>
                <a:lnTo>
                  <a:pt x="446288" y="2740989"/>
                </a:lnTo>
                <a:lnTo>
                  <a:pt x="415833" y="2708365"/>
                </a:lnTo>
                <a:lnTo>
                  <a:pt x="386302" y="2675040"/>
                </a:lnTo>
                <a:lnTo>
                  <a:pt x="357713" y="2641031"/>
                </a:lnTo>
                <a:lnTo>
                  <a:pt x="330083" y="2606351"/>
                </a:lnTo>
                <a:lnTo>
                  <a:pt x="303429" y="2571019"/>
                </a:lnTo>
                <a:lnTo>
                  <a:pt x="277771" y="2535048"/>
                </a:lnTo>
                <a:lnTo>
                  <a:pt x="253125" y="2498456"/>
                </a:lnTo>
                <a:lnTo>
                  <a:pt x="229508" y="2461258"/>
                </a:lnTo>
                <a:lnTo>
                  <a:pt x="206940" y="2423470"/>
                </a:lnTo>
                <a:lnTo>
                  <a:pt x="185436" y="2385107"/>
                </a:lnTo>
                <a:lnTo>
                  <a:pt x="165016" y="2346186"/>
                </a:lnTo>
                <a:lnTo>
                  <a:pt x="145696" y="2306722"/>
                </a:lnTo>
                <a:lnTo>
                  <a:pt x="127495" y="2266732"/>
                </a:lnTo>
                <a:lnTo>
                  <a:pt x="110430" y="2226230"/>
                </a:lnTo>
                <a:lnTo>
                  <a:pt x="94518" y="2185233"/>
                </a:lnTo>
                <a:lnTo>
                  <a:pt x="79778" y="2143756"/>
                </a:lnTo>
                <a:lnTo>
                  <a:pt x="66226" y="2101816"/>
                </a:lnTo>
                <a:lnTo>
                  <a:pt x="53882" y="2059428"/>
                </a:lnTo>
                <a:lnTo>
                  <a:pt x="42762" y="2016608"/>
                </a:lnTo>
                <a:lnTo>
                  <a:pt x="32884" y="1973372"/>
                </a:lnTo>
                <a:lnTo>
                  <a:pt x="24265" y="1929736"/>
                </a:lnTo>
                <a:lnTo>
                  <a:pt x="16924" y="1885715"/>
                </a:lnTo>
                <a:lnTo>
                  <a:pt x="10879" y="1841326"/>
                </a:lnTo>
                <a:lnTo>
                  <a:pt x="6146" y="1796583"/>
                </a:lnTo>
                <a:lnTo>
                  <a:pt x="2743" y="1751504"/>
                </a:lnTo>
                <a:lnTo>
                  <a:pt x="688" y="1706103"/>
                </a:lnTo>
                <a:lnTo>
                  <a:pt x="0" y="1660398"/>
                </a:lnTo>
                <a:close/>
              </a:path>
            </a:pathLst>
          </a:custGeom>
          <a:ln w="57912">
            <a:solidFill>
              <a:srgbClr val="C0504D"/>
            </a:solidFill>
          </a:ln>
        </p:spPr>
        <p:txBody>
          <a:bodyPr lIns="0" tIns="0" rIns="0" bIns="0"/>
          <a:lstStyle/>
          <a:p>
            <a:pPr eaLnBrk="1" fontAlgn="auto" hangingPunct="1">
              <a:spcBef>
                <a:spcPts val="0"/>
              </a:spcBef>
              <a:spcAft>
                <a:spcPts val="0"/>
              </a:spcAft>
              <a:defRPr/>
            </a:pPr>
            <a:endParaRPr sz="1350">
              <a:latin typeface="+mn-lt"/>
            </a:endParaRPr>
          </a:p>
        </p:txBody>
      </p:sp>
      <p:sp>
        <p:nvSpPr>
          <p:cNvPr id="30" name="object 30"/>
          <p:cNvSpPr txBox="1"/>
          <p:nvPr/>
        </p:nvSpPr>
        <p:spPr>
          <a:xfrm>
            <a:off x="3975100" y="2316163"/>
            <a:ext cx="112713" cy="217487"/>
          </a:xfrm>
          <a:prstGeom prst="rect">
            <a:avLst/>
          </a:prstGeom>
        </p:spPr>
        <p:txBody>
          <a:bodyPr lIns="0" tIns="9525" rIns="0" bIns="0">
            <a:spAutoFit/>
          </a:bodyPr>
          <a:lstStyle/>
          <a:p>
            <a:pPr marL="9525" eaLnBrk="1" fontAlgn="auto" hangingPunct="1">
              <a:spcBef>
                <a:spcPts val="75"/>
              </a:spcBef>
              <a:spcAft>
                <a:spcPts val="0"/>
              </a:spcAft>
              <a:defRPr/>
            </a:pPr>
            <a:r>
              <a:rPr sz="1350" dirty="0">
                <a:solidFill>
                  <a:srgbClr val="FF0000"/>
                </a:solidFill>
                <a:latin typeface="Calibri"/>
                <a:cs typeface="Calibri"/>
              </a:rPr>
              <a:t>B</a:t>
            </a:r>
            <a:endParaRPr sz="1350" dirty="0">
              <a:latin typeface="Calibri"/>
              <a:cs typeface="Calibri"/>
            </a:endParaRPr>
          </a:p>
        </p:txBody>
      </p:sp>
      <p:sp>
        <p:nvSpPr>
          <p:cNvPr id="31" name="object 31"/>
          <p:cNvSpPr txBox="1"/>
          <p:nvPr/>
        </p:nvSpPr>
        <p:spPr>
          <a:xfrm>
            <a:off x="2047875" y="5264150"/>
            <a:ext cx="4846638" cy="407988"/>
          </a:xfrm>
          <a:prstGeom prst="rect">
            <a:avLst/>
          </a:prstGeom>
        </p:spPr>
        <p:txBody>
          <a:bodyPr lIns="0" tIns="9525" rIns="0" bIns="0">
            <a:spAutoFit/>
          </a:bodyPr>
          <a:lstStyle/>
          <a:p>
            <a:pPr marL="38100" eaLnBrk="1" fontAlgn="auto" hangingPunct="1">
              <a:spcBef>
                <a:spcPts val="75"/>
              </a:spcBef>
              <a:spcAft>
                <a:spcPts val="0"/>
              </a:spcAft>
              <a:tabLst>
                <a:tab pos="3847148" algn="l"/>
                <a:tab pos="4099084" algn="l"/>
              </a:tabLst>
              <a:defRPr/>
            </a:pPr>
            <a:r>
              <a:rPr sz="1950" spc="19" dirty="0">
                <a:latin typeface="Symbol"/>
                <a:cs typeface="Symbol"/>
              </a:rPr>
              <a:t></a:t>
            </a:r>
            <a:r>
              <a:rPr sz="1950" spc="-266" dirty="0">
                <a:latin typeface="Times New Roman"/>
                <a:cs typeface="Times New Roman"/>
              </a:rPr>
              <a:t> </a:t>
            </a:r>
            <a:r>
              <a:rPr sz="1950" b="1" i="1" spc="15" dirty="0">
                <a:latin typeface="Times New Roman"/>
                <a:cs typeface="Times New Roman"/>
              </a:rPr>
              <a:t>B</a:t>
            </a:r>
            <a:r>
              <a:rPr sz="1950" b="1" i="1" spc="-4" dirty="0">
                <a:latin typeface="Times New Roman"/>
                <a:cs typeface="Times New Roman"/>
              </a:rPr>
              <a:t> </a:t>
            </a:r>
            <a:r>
              <a:rPr sz="1950" spc="11" dirty="0">
                <a:latin typeface="Symbol"/>
                <a:cs typeface="Symbol"/>
              </a:rPr>
              <a:t></a:t>
            </a:r>
            <a:r>
              <a:rPr sz="1950" spc="11" dirty="0">
                <a:latin typeface="Times New Roman"/>
                <a:cs typeface="Times New Roman"/>
              </a:rPr>
              <a:t> </a:t>
            </a:r>
            <a:r>
              <a:rPr sz="1950" b="1" i="1" spc="15" dirty="0">
                <a:latin typeface="Times New Roman"/>
                <a:cs typeface="Times New Roman"/>
              </a:rPr>
              <a:t>B</a:t>
            </a:r>
            <a:r>
              <a:rPr sz="1950" b="1" i="1" spc="-127" dirty="0">
                <a:latin typeface="Times New Roman"/>
                <a:cs typeface="Times New Roman"/>
              </a:rPr>
              <a:t> </a:t>
            </a:r>
            <a:r>
              <a:rPr sz="1950" spc="19" dirty="0">
                <a:latin typeface="Symbol"/>
                <a:cs typeface="Symbol"/>
              </a:rPr>
              <a:t></a:t>
            </a:r>
            <a:r>
              <a:rPr sz="1950" spc="-79" dirty="0">
                <a:latin typeface="Times New Roman"/>
                <a:cs typeface="Times New Roman"/>
              </a:rPr>
              <a:t> </a:t>
            </a:r>
            <a:r>
              <a:rPr sz="1950" b="1" i="1" spc="11" dirty="0">
                <a:latin typeface="Times New Roman"/>
                <a:cs typeface="Times New Roman"/>
              </a:rPr>
              <a:t>S</a:t>
            </a:r>
            <a:r>
              <a:rPr sz="1950" b="1" i="1" spc="94" dirty="0">
                <a:latin typeface="Times New Roman"/>
                <a:cs typeface="Times New Roman"/>
              </a:rPr>
              <a:t> </a:t>
            </a:r>
            <a:r>
              <a:rPr sz="1950" spc="11" dirty="0">
                <a:latin typeface="Symbol"/>
                <a:cs typeface="Symbol"/>
              </a:rPr>
              <a:t></a:t>
            </a:r>
            <a:r>
              <a:rPr sz="1950" spc="11" dirty="0">
                <a:latin typeface="Times New Roman"/>
                <a:cs typeface="Times New Roman"/>
              </a:rPr>
              <a:t> </a:t>
            </a:r>
            <a:r>
              <a:rPr sz="1950" b="1" i="1" spc="15" dirty="0">
                <a:latin typeface="Times New Roman"/>
                <a:cs typeface="Times New Roman"/>
              </a:rPr>
              <a:t>B</a:t>
            </a:r>
            <a:r>
              <a:rPr sz="1950" b="1" i="1" spc="-127" dirty="0">
                <a:latin typeface="Times New Roman"/>
                <a:cs typeface="Times New Roman"/>
              </a:rPr>
              <a:t> </a:t>
            </a:r>
            <a:r>
              <a:rPr sz="1950" spc="188" dirty="0">
                <a:latin typeface="Symbol"/>
                <a:cs typeface="Symbol"/>
              </a:rPr>
              <a:t></a:t>
            </a:r>
            <a:r>
              <a:rPr sz="3881" spc="-236" baseline="-3220" dirty="0">
                <a:latin typeface="Symbol"/>
                <a:cs typeface="Symbol"/>
              </a:rPr>
              <a:t></a:t>
            </a:r>
            <a:r>
              <a:rPr sz="1950" b="1" i="1" spc="-233" dirty="0">
                <a:latin typeface="Times New Roman"/>
                <a:cs typeface="Times New Roman"/>
              </a:rPr>
              <a:t>A</a:t>
            </a:r>
            <a:r>
              <a:rPr sz="1688" spc="11" baseline="-25925" dirty="0">
                <a:latin typeface="Times New Roman"/>
                <a:cs typeface="Times New Roman"/>
              </a:rPr>
              <a:t>1</a:t>
            </a:r>
            <a:r>
              <a:rPr sz="1688" spc="163" baseline="-25925" dirty="0">
                <a:latin typeface="Times New Roman"/>
                <a:cs typeface="Times New Roman"/>
              </a:rPr>
              <a:t> </a:t>
            </a:r>
            <a:r>
              <a:rPr sz="1950" spc="19" dirty="0">
                <a:latin typeface="Symbol"/>
                <a:cs typeface="Symbol"/>
              </a:rPr>
              <a:t></a:t>
            </a:r>
            <a:r>
              <a:rPr sz="1950" spc="-15" dirty="0">
                <a:latin typeface="Times New Roman"/>
                <a:cs typeface="Times New Roman"/>
              </a:rPr>
              <a:t> </a:t>
            </a:r>
            <a:r>
              <a:rPr sz="1950" b="1" i="1" spc="-105" dirty="0">
                <a:latin typeface="Times New Roman"/>
                <a:cs typeface="Times New Roman"/>
              </a:rPr>
              <a:t>A</a:t>
            </a:r>
            <a:r>
              <a:rPr sz="1688" spc="11" baseline="-25925" dirty="0">
                <a:latin typeface="Times New Roman"/>
                <a:cs typeface="Times New Roman"/>
              </a:rPr>
              <a:t>2</a:t>
            </a:r>
            <a:r>
              <a:rPr sz="1688" baseline="-25925" dirty="0">
                <a:latin typeface="Times New Roman"/>
                <a:cs typeface="Times New Roman"/>
              </a:rPr>
              <a:t> </a:t>
            </a:r>
            <a:r>
              <a:rPr sz="1688" spc="-129" baseline="-25925" dirty="0">
                <a:latin typeface="Times New Roman"/>
                <a:cs typeface="Times New Roman"/>
              </a:rPr>
              <a:t> </a:t>
            </a:r>
            <a:r>
              <a:rPr sz="1950" spc="19" dirty="0">
                <a:latin typeface="Symbol"/>
                <a:cs typeface="Symbol"/>
              </a:rPr>
              <a:t></a:t>
            </a:r>
            <a:r>
              <a:rPr sz="1950" spc="-15" dirty="0">
                <a:latin typeface="Times New Roman"/>
                <a:cs typeface="Times New Roman"/>
              </a:rPr>
              <a:t> </a:t>
            </a:r>
            <a:r>
              <a:rPr sz="1950" b="1" i="1" spc="-139" dirty="0">
                <a:latin typeface="Times New Roman"/>
                <a:cs typeface="Times New Roman"/>
              </a:rPr>
              <a:t>A</a:t>
            </a:r>
            <a:r>
              <a:rPr sz="1688" spc="11" baseline="-25925" dirty="0">
                <a:latin typeface="Times New Roman"/>
                <a:cs typeface="Times New Roman"/>
              </a:rPr>
              <a:t>3</a:t>
            </a:r>
            <a:r>
              <a:rPr sz="1688" spc="-213" baseline="-25925" dirty="0">
                <a:latin typeface="Times New Roman"/>
                <a:cs typeface="Times New Roman"/>
              </a:rPr>
              <a:t> </a:t>
            </a:r>
            <a:r>
              <a:rPr sz="1950" spc="4" dirty="0">
                <a:latin typeface="Times New Roman"/>
                <a:cs typeface="Times New Roman"/>
              </a:rPr>
              <a:t>,</a:t>
            </a:r>
            <a:r>
              <a:rPr sz="1950" spc="236" dirty="0">
                <a:latin typeface="Times New Roman"/>
                <a:cs typeface="Times New Roman"/>
              </a:rPr>
              <a:t> </a:t>
            </a:r>
            <a:r>
              <a:rPr sz="1950" spc="4" dirty="0">
                <a:latin typeface="Times New Roman"/>
                <a:cs typeface="Times New Roman"/>
              </a:rPr>
              <a:t>.</a:t>
            </a:r>
            <a:r>
              <a:rPr sz="1950" dirty="0">
                <a:latin typeface="Times New Roman"/>
                <a:cs typeface="Times New Roman"/>
              </a:rPr>
              <a:t>	</a:t>
            </a:r>
            <a:r>
              <a:rPr sz="1950" spc="4" dirty="0">
                <a:latin typeface="Times New Roman"/>
                <a:cs typeface="Times New Roman"/>
              </a:rPr>
              <a:t>.</a:t>
            </a:r>
            <a:r>
              <a:rPr sz="1950" dirty="0">
                <a:latin typeface="Times New Roman"/>
                <a:cs typeface="Times New Roman"/>
              </a:rPr>
              <a:t>	</a:t>
            </a:r>
            <a:r>
              <a:rPr sz="1950" spc="4" dirty="0">
                <a:latin typeface="Times New Roman"/>
                <a:cs typeface="Times New Roman"/>
              </a:rPr>
              <a:t>.</a:t>
            </a:r>
            <a:r>
              <a:rPr sz="1950" spc="-300" dirty="0">
                <a:latin typeface="Times New Roman"/>
                <a:cs typeface="Times New Roman"/>
              </a:rPr>
              <a:t> </a:t>
            </a:r>
            <a:r>
              <a:rPr sz="1950" spc="19" dirty="0">
                <a:latin typeface="Symbol"/>
                <a:cs typeface="Symbol"/>
              </a:rPr>
              <a:t></a:t>
            </a:r>
            <a:r>
              <a:rPr sz="1950" spc="-15" dirty="0">
                <a:latin typeface="Times New Roman"/>
                <a:cs typeface="Times New Roman"/>
              </a:rPr>
              <a:t> </a:t>
            </a:r>
            <a:r>
              <a:rPr sz="1950" b="1" i="1" spc="-101" dirty="0">
                <a:latin typeface="Times New Roman"/>
                <a:cs typeface="Times New Roman"/>
              </a:rPr>
              <a:t>A</a:t>
            </a:r>
            <a:r>
              <a:rPr lang="en-US" sz="1688" b="1" i="1" spc="11" baseline="-25925" dirty="0">
                <a:latin typeface="Times New Roman"/>
                <a:cs typeface="Times New Roman"/>
              </a:rPr>
              <a:t>k</a:t>
            </a:r>
            <a:r>
              <a:rPr sz="1688" b="1" i="1" spc="-230" baseline="-25925" dirty="0">
                <a:latin typeface="Times New Roman"/>
                <a:cs typeface="Times New Roman"/>
              </a:rPr>
              <a:t> </a:t>
            </a:r>
            <a:r>
              <a:rPr sz="3881" spc="-461" baseline="-3220" dirty="0">
                <a:latin typeface="Symbol"/>
                <a:cs typeface="Symbol"/>
              </a:rPr>
              <a:t></a:t>
            </a:r>
            <a:endParaRPr sz="3881" baseline="-3220" dirty="0">
              <a:latin typeface="Symbol"/>
              <a:cs typeface="Symbol"/>
            </a:endParaRPr>
          </a:p>
        </p:txBody>
      </p:sp>
      <p:sp>
        <p:nvSpPr>
          <p:cNvPr id="32" name="object 32"/>
          <p:cNvSpPr txBox="1"/>
          <p:nvPr/>
        </p:nvSpPr>
        <p:spPr>
          <a:xfrm>
            <a:off x="6697663" y="2376488"/>
            <a:ext cx="141287" cy="331787"/>
          </a:xfrm>
          <a:prstGeom prst="rect">
            <a:avLst/>
          </a:prstGeom>
        </p:spPr>
        <p:txBody>
          <a:bodyPr lIns="0" tIns="9049" rIns="0" bIns="0">
            <a:spAutoFit/>
          </a:bodyPr>
          <a:lstStyle/>
          <a:p>
            <a:pPr marL="9525" eaLnBrk="1" fontAlgn="auto" hangingPunct="1">
              <a:spcBef>
                <a:spcPts val="71"/>
              </a:spcBef>
              <a:spcAft>
                <a:spcPts val="0"/>
              </a:spcAft>
              <a:defRPr/>
            </a:pPr>
            <a:r>
              <a:rPr sz="2100" spc="-4" dirty="0">
                <a:solidFill>
                  <a:srgbClr val="6F2F9F"/>
                </a:solidFill>
                <a:latin typeface="Calibri"/>
                <a:cs typeface="Calibri"/>
              </a:rPr>
              <a:t>S</a:t>
            </a:r>
            <a:endParaRPr sz="2100">
              <a:latin typeface="Calibri"/>
              <a:cs typeface="Calibri"/>
            </a:endParaRPr>
          </a:p>
        </p:txBody>
      </p:sp>
      <p:sp>
        <p:nvSpPr>
          <p:cNvPr id="35" name="object 35"/>
          <p:cNvSpPr txBox="1">
            <a:spLocks noGrp="1"/>
          </p:cNvSpPr>
          <p:nvPr>
            <p:ph type="title" idx="4294967295"/>
          </p:nvPr>
        </p:nvSpPr>
        <p:spPr>
          <a:xfrm>
            <a:off x="0" y="1695450"/>
            <a:ext cx="2473325" cy="379413"/>
          </a:xfrm>
        </p:spPr>
        <p:txBody>
          <a:bodyPr lIns="0" tIns="10001" rIns="0" bIns="0" rtlCol="0">
            <a:spAutoFit/>
          </a:bodyPr>
          <a:lstStyle/>
          <a:p>
            <a:pPr marL="28575" eaLnBrk="1" fontAlgn="auto" hangingPunct="1">
              <a:spcBef>
                <a:spcPts val="79"/>
              </a:spcBef>
              <a:spcAft>
                <a:spcPts val="0"/>
              </a:spcAft>
              <a:defRPr/>
            </a:pPr>
            <a:r>
              <a:rPr sz="2400" spc="-4" dirty="0">
                <a:cs typeface="Calibri"/>
              </a:rPr>
              <a:t>S= </a:t>
            </a:r>
            <a:r>
              <a:rPr sz="2400" spc="8" dirty="0">
                <a:cs typeface="Calibri"/>
              </a:rPr>
              <a:t>A</a:t>
            </a:r>
            <a:r>
              <a:rPr sz="2363" spc="11" baseline="-21164" dirty="0">
                <a:cs typeface="Calibri"/>
              </a:rPr>
              <a:t>1</a:t>
            </a:r>
            <a:r>
              <a:rPr sz="2363" spc="269" baseline="-21164" dirty="0">
                <a:cs typeface="Calibri"/>
              </a:rPr>
              <a:t> </a:t>
            </a:r>
            <a:r>
              <a:rPr sz="2400" dirty="0">
                <a:cs typeface="Calibri"/>
              </a:rPr>
              <a:t>U</a:t>
            </a:r>
            <a:r>
              <a:rPr sz="2400" spc="-15" dirty="0">
                <a:cs typeface="Calibri"/>
              </a:rPr>
              <a:t> </a:t>
            </a:r>
            <a:r>
              <a:rPr sz="2400" spc="4" dirty="0">
                <a:cs typeface="Calibri"/>
              </a:rPr>
              <a:t>A</a:t>
            </a:r>
            <a:r>
              <a:rPr sz="2363" spc="5" baseline="-21164" dirty="0">
                <a:cs typeface="Calibri"/>
              </a:rPr>
              <a:t>2</a:t>
            </a:r>
            <a:r>
              <a:rPr sz="2363" spc="275" baseline="-21164" dirty="0">
                <a:cs typeface="Calibri"/>
              </a:rPr>
              <a:t> </a:t>
            </a:r>
            <a:r>
              <a:rPr sz="2400" dirty="0">
                <a:cs typeface="Calibri"/>
              </a:rPr>
              <a:t>U</a:t>
            </a:r>
            <a:r>
              <a:rPr sz="2400" spc="-8" dirty="0">
                <a:cs typeface="Calibri"/>
              </a:rPr>
              <a:t> </a:t>
            </a:r>
            <a:r>
              <a:rPr sz="2400" dirty="0">
                <a:cs typeface="Calibri"/>
              </a:rPr>
              <a:t>…</a:t>
            </a:r>
            <a:r>
              <a:rPr sz="2400" spc="-15" dirty="0">
                <a:cs typeface="Calibri"/>
              </a:rPr>
              <a:t> </a:t>
            </a:r>
            <a:r>
              <a:rPr sz="2400" dirty="0">
                <a:cs typeface="Calibri"/>
              </a:rPr>
              <a:t>U</a:t>
            </a:r>
            <a:r>
              <a:rPr sz="2400" spc="-8" dirty="0">
                <a:cs typeface="Calibri"/>
              </a:rPr>
              <a:t> </a:t>
            </a:r>
            <a:r>
              <a:rPr sz="2400" spc="4" dirty="0">
                <a:cs typeface="Calibri"/>
              </a:rPr>
              <a:t>A</a:t>
            </a:r>
            <a:r>
              <a:rPr lang="en-US" sz="2363" spc="5" baseline="-21164" dirty="0">
                <a:cs typeface="Calibri"/>
              </a:rPr>
              <a:t>k</a:t>
            </a:r>
            <a:endParaRPr sz="2363" baseline="-21164" dirty="0">
              <a:cs typeface="Calibri"/>
            </a:endParaRPr>
          </a:p>
        </p:txBody>
      </p:sp>
      <p:sp>
        <p:nvSpPr>
          <p:cNvPr id="42000" name="object 36"/>
          <p:cNvSpPr txBox="1">
            <a:spLocks noChangeArrowheads="1"/>
          </p:cNvSpPr>
          <p:nvPr/>
        </p:nvSpPr>
        <p:spPr bwMode="auto">
          <a:xfrm>
            <a:off x="4376738" y="1692275"/>
            <a:ext cx="33147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001" rIns="0" bIns="0">
            <a:spAutoFit/>
          </a:bodyPr>
          <a:lstStyle>
            <a:lvl1pPr marL="38100">
              <a:spcBef>
                <a:spcPct val="20000"/>
              </a:spcBef>
              <a:buFont typeface="Arial" panose="020B0604020202020204" pitchFamily="34" charset="0"/>
              <a:buChar char="•"/>
              <a:tabLst>
                <a:tab pos="642938" algn="l"/>
                <a:tab pos="294005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642938" algn="l"/>
                <a:tab pos="294005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642938" algn="l"/>
                <a:tab pos="294005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9pPr>
          </a:lstStyle>
          <a:p>
            <a:pPr eaLnBrk="1" hangingPunct="1">
              <a:spcBef>
                <a:spcPts val="75"/>
              </a:spcBef>
              <a:buFontTx/>
              <a:buNone/>
            </a:pPr>
            <a:r>
              <a:rPr lang="en-US" altLang="en-US" sz="2400">
                <a:cs typeface="Calibri" panose="020F0502020204030204" pitchFamily="34" charset="0"/>
              </a:rPr>
              <a:t>and	A</a:t>
            </a:r>
            <a:r>
              <a:rPr lang="en-US" altLang="en-US" sz="2300" baseline="-21000">
                <a:cs typeface="Calibri" panose="020F0502020204030204" pitchFamily="34" charset="0"/>
              </a:rPr>
              <a:t>1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cs typeface="Calibri" panose="020F0502020204030204" pitchFamily="34" charset="0"/>
              </a:rPr>
              <a:t>A</a:t>
            </a:r>
            <a:r>
              <a:rPr lang="en-US" altLang="en-US" sz="2300" baseline="-21000">
                <a:cs typeface="Calibri" panose="020F0502020204030204" pitchFamily="34" charset="0"/>
              </a:rPr>
              <a:t>2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cs typeface="Calibri" panose="020F0502020204030204" pitchFamily="34"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cs typeface="Calibri" panose="020F0502020204030204" pitchFamily="34" charset="0"/>
              </a:rPr>
              <a:t>A</a:t>
            </a:r>
            <a:r>
              <a:rPr lang="en-US" altLang="en-US" sz="2300" baseline="-21000">
                <a:cs typeface="Calibri" panose="020F0502020204030204" pitchFamily="34" charset="0"/>
              </a:rPr>
              <a:t>k	</a:t>
            </a:r>
            <a:r>
              <a:rPr lang="en-US" altLang="en-US" sz="2400">
                <a:cs typeface="Calibri" panose="020F0502020204030204" pitchFamily="34" charset="0"/>
              </a:rPr>
              <a:t>=</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130175" y="171450"/>
            <a:ext cx="3759200" cy="1143000"/>
          </a:xfrm>
        </p:spPr>
        <p:txBody>
          <a:bodyPr rtlCol="0"/>
          <a:lstStyle/>
          <a:p>
            <a:pPr eaLnBrk="1" fontAlgn="auto" hangingPunct="1">
              <a:spcAft>
                <a:spcPts val="0"/>
              </a:spcAft>
              <a:buFont typeface="Arial"/>
              <a:buNone/>
              <a:defRPr/>
            </a:pPr>
            <a:r>
              <a:rPr lang="en-US" dirty="0">
                <a:solidFill>
                  <a:srgbClr val="FF0000"/>
                </a:solidFill>
              </a:rPr>
              <a:t>Proof:</a:t>
            </a:r>
            <a:endParaRPr lang="en-IN" dirty="0">
              <a:solidFill>
                <a:srgbClr val="FF0000"/>
              </a:solidFill>
            </a:endParaRPr>
          </a:p>
        </p:txBody>
      </p:sp>
      <p:sp>
        <p:nvSpPr>
          <p:cNvPr id="5" name="Rectangle 1"/>
          <p:cNvSpPr>
            <a:spLocks noGrp="1" noRot="1" noChangeAspect="1" noMove="1" noResize="1" noEditPoints="1" noAdjustHandles="1" noChangeArrowheads="1" noChangeShapeType="1" noTextEdit="1"/>
          </p:cNvSpPr>
          <p:nvPr>
            <p:ph idx="1"/>
          </p:nvPr>
        </p:nvSpPr>
        <p:spPr>
          <a:xfrm>
            <a:off x="304800" y="1493837"/>
            <a:ext cx="8229600" cy="5725798"/>
          </a:xfrm>
          <a:blipFill>
            <a:blip r:embed="rId2"/>
            <a:stretch>
              <a:fillRect l="-1037" t="-852"/>
            </a:stretch>
          </a:blipFill>
          <a:ln>
            <a:miter lim="800000"/>
            <a:headEnd/>
            <a:tailEnd/>
          </a:ln>
        </p:spPr>
        <p:txBody>
          <a:bodyPr/>
          <a:lstStyle/>
          <a:p>
            <a:pPr>
              <a:defRPr/>
            </a:pPr>
            <a:r>
              <a:rPr lang="en-IN">
                <a:noFill/>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val 40"/>
          <p:cNvSpPr>
            <a:spLocks noChangeArrowheads="1"/>
          </p:cNvSpPr>
          <p:nvPr/>
        </p:nvSpPr>
        <p:spPr bwMode="auto">
          <a:xfrm>
            <a:off x="3957638" y="1365250"/>
            <a:ext cx="1041400" cy="901700"/>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eaLnBrk="1" hangingPunct="1">
              <a:spcBef>
                <a:spcPct val="0"/>
              </a:spcBef>
              <a:buFontTx/>
              <a:buNone/>
            </a:pPr>
            <a:r>
              <a:rPr lang="en-GB" altLang="en-US">
                <a:solidFill>
                  <a:srgbClr val="000000"/>
                </a:solidFill>
                <a:latin typeface="Times New Roman" panose="02020603050405020304" pitchFamily="18" charset="0"/>
                <a:cs typeface="Times New Roman" panose="02020603050405020304" pitchFamily="18" charset="0"/>
              </a:rPr>
              <a:t>B</a:t>
            </a:r>
          </a:p>
        </p:txBody>
      </p:sp>
      <p:sp>
        <p:nvSpPr>
          <p:cNvPr id="44035" name="Line 41"/>
          <p:cNvSpPr>
            <a:spLocks noChangeShapeType="1"/>
          </p:cNvSpPr>
          <p:nvPr/>
        </p:nvSpPr>
        <p:spPr bwMode="auto">
          <a:xfrm flipH="1">
            <a:off x="2136775" y="2266950"/>
            <a:ext cx="2341563" cy="12398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36" name="Oval 42"/>
          <p:cNvSpPr>
            <a:spLocks noChangeArrowheads="1"/>
          </p:cNvSpPr>
          <p:nvPr/>
        </p:nvSpPr>
        <p:spPr bwMode="auto">
          <a:xfrm>
            <a:off x="1485900"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1</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37" name="Oval 43"/>
          <p:cNvSpPr>
            <a:spLocks noChangeArrowheads="1"/>
          </p:cNvSpPr>
          <p:nvPr/>
        </p:nvSpPr>
        <p:spPr bwMode="auto">
          <a:xfrm>
            <a:off x="3306763"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2</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38" name="Oval 44"/>
          <p:cNvSpPr>
            <a:spLocks noChangeArrowheads="1"/>
          </p:cNvSpPr>
          <p:nvPr/>
        </p:nvSpPr>
        <p:spPr bwMode="auto">
          <a:xfrm>
            <a:off x="5259388"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3</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39" name="Oval 45"/>
          <p:cNvSpPr>
            <a:spLocks noChangeArrowheads="1"/>
          </p:cNvSpPr>
          <p:nvPr/>
        </p:nvSpPr>
        <p:spPr bwMode="auto">
          <a:xfrm>
            <a:off x="7210425"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k</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40" name="Line 46"/>
          <p:cNvSpPr>
            <a:spLocks noChangeShapeType="1"/>
          </p:cNvSpPr>
          <p:nvPr/>
        </p:nvSpPr>
        <p:spPr bwMode="auto">
          <a:xfrm rot="7759597" flipV="1">
            <a:off x="3491707" y="2694781"/>
            <a:ext cx="1352550" cy="3667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1" name="Line 47"/>
          <p:cNvSpPr>
            <a:spLocks noChangeShapeType="1"/>
          </p:cNvSpPr>
          <p:nvPr/>
        </p:nvSpPr>
        <p:spPr bwMode="auto">
          <a:xfrm>
            <a:off x="4478338" y="2266950"/>
            <a:ext cx="1041400" cy="11271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2" name="Line 48"/>
          <p:cNvSpPr>
            <a:spLocks noChangeShapeType="1"/>
          </p:cNvSpPr>
          <p:nvPr/>
        </p:nvSpPr>
        <p:spPr bwMode="auto">
          <a:xfrm>
            <a:off x="4478338" y="2266950"/>
            <a:ext cx="2862262" cy="12398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3" name="Line 49"/>
          <p:cNvSpPr>
            <a:spLocks noChangeShapeType="1"/>
          </p:cNvSpPr>
          <p:nvPr/>
        </p:nvSpPr>
        <p:spPr bwMode="auto">
          <a:xfrm>
            <a:off x="1746250"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4" name="Line 50"/>
          <p:cNvSpPr>
            <a:spLocks noChangeShapeType="1"/>
          </p:cNvSpPr>
          <p:nvPr/>
        </p:nvSpPr>
        <p:spPr bwMode="auto">
          <a:xfrm>
            <a:off x="3697288"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5" name="Line 51"/>
          <p:cNvSpPr>
            <a:spLocks noChangeShapeType="1"/>
          </p:cNvSpPr>
          <p:nvPr/>
        </p:nvSpPr>
        <p:spPr bwMode="auto">
          <a:xfrm>
            <a:off x="5519738"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6" name="Line 52"/>
          <p:cNvSpPr>
            <a:spLocks noChangeShapeType="1"/>
          </p:cNvSpPr>
          <p:nvPr/>
        </p:nvSpPr>
        <p:spPr bwMode="auto">
          <a:xfrm>
            <a:off x="7470775"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7" name="Oval 53"/>
          <p:cNvSpPr>
            <a:spLocks noChangeArrowheads="1"/>
          </p:cNvSpPr>
          <p:nvPr/>
        </p:nvSpPr>
        <p:spPr bwMode="auto">
          <a:xfrm>
            <a:off x="1485900"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48" name="Oval 54"/>
          <p:cNvSpPr>
            <a:spLocks noChangeArrowheads="1"/>
          </p:cNvSpPr>
          <p:nvPr/>
        </p:nvSpPr>
        <p:spPr bwMode="auto">
          <a:xfrm>
            <a:off x="3436938"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49" name="Oval 55"/>
          <p:cNvSpPr>
            <a:spLocks noChangeArrowheads="1"/>
          </p:cNvSpPr>
          <p:nvPr/>
        </p:nvSpPr>
        <p:spPr bwMode="auto">
          <a:xfrm>
            <a:off x="5259388"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50" name="Oval 56"/>
          <p:cNvSpPr>
            <a:spLocks noChangeArrowheads="1"/>
          </p:cNvSpPr>
          <p:nvPr/>
        </p:nvSpPr>
        <p:spPr bwMode="auto">
          <a:xfrm>
            <a:off x="7210425"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graphicFrame>
        <p:nvGraphicFramePr>
          <p:cNvPr id="44051" name="Object 2"/>
          <p:cNvGraphicFramePr>
            <a:graphicFrameLocks noChangeAspect="1"/>
          </p:cNvGraphicFramePr>
          <p:nvPr/>
        </p:nvGraphicFramePr>
        <p:xfrm>
          <a:off x="2787650" y="2605088"/>
          <a:ext cx="519113" cy="263525"/>
        </p:xfrm>
        <a:graphic>
          <a:graphicData uri="http://schemas.openxmlformats.org/presentationml/2006/ole">
            <mc:AlternateContent xmlns:mc="http://schemas.openxmlformats.org/markup-compatibility/2006">
              <mc:Choice xmlns:v="urn:schemas-microsoft-com:vml" Requires="v">
                <p:oleObj spid="_x0000_s44233" name="Equation" r:id="rId3" imgW="393529" imgH="228501" progId="">
                  <p:embed/>
                </p:oleObj>
              </mc:Choice>
              <mc:Fallback>
                <p:oleObj name="Equation" r:id="rId3" imgW="393529" imgH="228501"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650" y="2605088"/>
                        <a:ext cx="519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2" name="Object 3"/>
          <p:cNvGraphicFramePr>
            <a:graphicFrameLocks noChangeAspect="1"/>
          </p:cNvGraphicFramePr>
          <p:nvPr/>
        </p:nvGraphicFramePr>
        <p:xfrm>
          <a:off x="4217988" y="2830513"/>
          <a:ext cx="520700" cy="252412"/>
        </p:xfrm>
        <a:graphic>
          <a:graphicData uri="http://schemas.openxmlformats.org/presentationml/2006/ole">
            <mc:AlternateContent xmlns:mc="http://schemas.openxmlformats.org/markup-compatibility/2006">
              <mc:Choice xmlns:v="urn:schemas-microsoft-com:vml" Requires="v">
                <p:oleObj spid="_x0000_s44234" name="Equation" r:id="rId5" imgW="406224" imgH="228501" progId="">
                  <p:embed/>
                </p:oleObj>
              </mc:Choice>
              <mc:Fallback>
                <p:oleObj name="Equation" r:id="rId5" imgW="406224" imgH="228501"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7988" y="2830513"/>
                        <a:ext cx="5207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3" name="Object 4"/>
          <p:cNvGraphicFramePr>
            <a:graphicFrameLocks noChangeAspect="1"/>
          </p:cNvGraphicFramePr>
          <p:nvPr/>
        </p:nvGraphicFramePr>
        <p:xfrm>
          <a:off x="5259388" y="2943225"/>
          <a:ext cx="520700" cy="252413"/>
        </p:xfrm>
        <a:graphic>
          <a:graphicData uri="http://schemas.openxmlformats.org/presentationml/2006/ole">
            <mc:AlternateContent xmlns:mc="http://schemas.openxmlformats.org/markup-compatibility/2006">
              <mc:Choice xmlns:v="urn:schemas-microsoft-com:vml" Requires="v">
                <p:oleObj spid="_x0000_s44235" name="Equation" r:id="rId7" imgW="406224" imgH="228501" progId="">
                  <p:embed/>
                </p:oleObj>
              </mc:Choice>
              <mc:Fallback>
                <p:oleObj name="Equation" r:id="rId7" imgW="406224" imgH="228501"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9388" y="2943225"/>
                        <a:ext cx="5207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4" name="Object 5"/>
          <p:cNvGraphicFramePr>
            <a:graphicFrameLocks noChangeAspect="1"/>
          </p:cNvGraphicFramePr>
          <p:nvPr/>
        </p:nvGraphicFramePr>
        <p:xfrm>
          <a:off x="6048375" y="2717800"/>
          <a:ext cx="504825" cy="252413"/>
        </p:xfrm>
        <a:graphic>
          <a:graphicData uri="http://schemas.openxmlformats.org/presentationml/2006/ole">
            <mc:AlternateContent xmlns:mc="http://schemas.openxmlformats.org/markup-compatibility/2006">
              <mc:Choice xmlns:v="urn:schemas-microsoft-com:vml" Requires="v">
                <p:oleObj spid="_x0000_s44236" name="Equation" r:id="rId9" imgW="406224" imgH="228501" progId="">
                  <p:embed/>
                </p:oleObj>
              </mc:Choice>
              <mc:Fallback>
                <p:oleObj name="Equation" r:id="rId9" imgW="406224" imgH="228501"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8375" y="2717800"/>
                        <a:ext cx="5048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5" name="Object 6"/>
          <p:cNvGraphicFramePr>
            <a:graphicFrameLocks noChangeAspect="1"/>
          </p:cNvGraphicFramePr>
          <p:nvPr/>
        </p:nvGraphicFramePr>
        <p:xfrm>
          <a:off x="1876425" y="4521200"/>
          <a:ext cx="781050" cy="266700"/>
        </p:xfrm>
        <a:graphic>
          <a:graphicData uri="http://schemas.openxmlformats.org/presentationml/2006/ole">
            <mc:AlternateContent xmlns:mc="http://schemas.openxmlformats.org/markup-compatibility/2006">
              <mc:Choice xmlns:v="urn:schemas-microsoft-com:vml" Requires="v">
                <p:oleObj spid="_x0000_s44237" name="Equation" r:id="rId11" imgW="583947" imgH="228501" progId="">
                  <p:embed/>
                </p:oleObj>
              </mc:Choice>
              <mc:Fallback>
                <p:oleObj name="Equation" r:id="rId11" imgW="583947" imgH="228501" progId="">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6425" y="4521200"/>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6" name="Object 7"/>
          <p:cNvGraphicFramePr>
            <a:graphicFrameLocks noChangeAspect="1"/>
          </p:cNvGraphicFramePr>
          <p:nvPr/>
        </p:nvGraphicFramePr>
        <p:xfrm>
          <a:off x="3827463" y="4521200"/>
          <a:ext cx="781050" cy="257175"/>
        </p:xfrm>
        <a:graphic>
          <a:graphicData uri="http://schemas.openxmlformats.org/presentationml/2006/ole">
            <mc:AlternateContent xmlns:mc="http://schemas.openxmlformats.org/markup-compatibility/2006">
              <mc:Choice xmlns:v="urn:schemas-microsoft-com:vml" Requires="v">
                <p:oleObj spid="_x0000_s44238" name="Equation" r:id="rId13" imgW="609600" imgH="228600" progId="">
                  <p:embed/>
                </p:oleObj>
              </mc:Choice>
              <mc:Fallback>
                <p:oleObj name="Equation" r:id="rId13" imgW="609600" imgH="228600" progId="">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7463" y="4521200"/>
                        <a:ext cx="781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7" name="Object 8"/>
          <p:cNvGraphicFramePr>
            <a:graphicFrameLocks noChangeAspect="1"/>
          </p:cNvGraphicFramePr>
          <p:nvPr/>
        </p:nvGraphicFramePr>
        <p:xfrm>
          <a:off x="5649913" y="4521200"/>
          <a:ext cx="781050" cy="257175"/>
        </p:xfrm>
        <a:graphic>
          <a:graphicData uri="http://schemas.openxmlformats.org/presentationml/2006/ole">
            <mc:AlternateContent xmlns:mc="http://schemas.openxmlformats.org/markup-compatibility/2006">
              <mc:Choice xmlns:v="urn:schemas-microsoft-com:vml" Requires="v">
                <p:oleObj spid="_x0000_s44239" name="Equation" r:id="rId15" imgW="596900" imgH="228600" progId="">
                  <p:embed/>
                </p:oleObj>
              </mc:Choice>
              <mc:Fallback>
                <p:oleObj name="Equation" r:id="rId15" imgW="596900" imgH="228600" progId="">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49913" y="4521200"/>
                        <a:ext cx="781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8" name="Object 9"/>
          <p:cNvGraphicFramePr>
            <a:graphicFrameLocks noChangeAspect="1"/>
          </p:cNvGraphicFramePr>
          <p:nvPr/>
        </p:nvGraphicFramePr>
        <p:xfrm>
          <a:off x="7600950" y="4521200"/>
          <a:ext cx="781050" cy="257175"/>
        </p:xfrm>
        <a:graphic>
          <a:graphicData uri="http://schemas.openxmlformats.org/presentationml/2006/ole">
            <mc:AlternateContent xmlns:mc="http://schemas.openxmlformats.org/markup-compatibility/2006">
              <mc:Choice xmlns:v="urn:schemas-microsoft-com:vml" Requires="v">
                <p:oleObj spid="_x0000_s44240" name="Equation" r:id="rId17" imgW="609600" imgH="228600" progId="">
                  <p:embed/>
                </p:oleObj>
              </mc:Choice>
              <mc:Fallback>
                <p:oleObj name="Equation" r:id="rId17" imgW="609600" imgH="228600" progId="">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00950" y="4521200"/>
                        <a:ext cx="781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9" name="Object 10"/>
          <p:cNvGraphicFramePr>
            <a:graphicFrameLocks noChangeAspect="1"/>
          </p:cNvGraphicFramePr>
          <p:nvPr/>
        </p:nvGraphicFramePr>
        <p:xfrm>
          <a:off x="1485900" y="5986463"/>
          <a:ext cx="650875" cy="300037"/>
        </p:xfrm>
        <a:graphic>
          <a:graphicData uri="http://schemas.openxmlformats.org/presentationml/2006/ole">
            <mc:AlternateContent xmlns:mc="http://schemas.openxmlformats.org/markup-compatibility/2006">
              <mc:Choice xmlns:v="urn:schemas-microsoft-com:vml" Requires="v">
                <p:oleObj spid="_x0000_s44241" name="Equation" r:id="rId19" imgW="431613" imgH="228501" progId="">
                  <p:embed/>
                </p:oleObj>
              </mc:Choice>
              <mc:Fallback>
                <p:oleObj name="Equation" r:id="rId19" imgW="431613" imgH="228501" progId="">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85900" y="5986463"/>
                        <a:ext cx="6508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60" name="Object 11"/>
          <p:cNvGraphicFramePr>
            <a:graphicFrameLocks noChangeAspect="1"/>
          </p:cNvGraphicFramePr>
          <p:nvPr/>
        </p:nvGraphicFramePr>
        <p:xfrm>
          <a:off x="3436938" y="5986463"/>
          <a:ext cx="781050" cy="338137"/>
        </p:xfrm>
        <a:graphic>
          <a:graphicData uri="http://schemas.openxmlformats.org/presentationml/2006/ole">
            <mc:AlternateContent xmlns:mc="http://schemas.openxmlformats.org/markup-compatibility/2006">
              <mc:Choice xmlns:v="urn:schemas-microsoft-com:vml" Requires="v">
                <p:oleObj spid="_x0000_s44242" name="Equation" r:id="rId21" imgW="457200" imgH="228600" progId="">
                  <p:embed/>
                </p:oleObj>
              </mc:Choice>
              <mc:Fallback>
                <p:oleObj name="Equation" r:id="rId21" imgW="457200" imgH="228600" progId="">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36938" y="5986463"/>
                        <a:ext cx="781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61" name="Object 12"/>
          <p:cNvGraphicFramePr>
            <a:graphicFrameLocks noChangeAspect="1"/>
          </p:cNvGraphicFramePr>
          <p:nvPr/>
        </p:nvGraphicFramePr>
        <p:xfrm>
          <a:off x="5259388" y="5986463"/>
          <a:ext cx="650875" cy="287337"/>
        </p:xfrm>
        <a:graphic>
          <a:graphicData uri="http://schemas.openxmlformats.org/presentationml/2006/ole">
            <mc:AlternateContent xmlns:mc="http://schemas.openxmlformats.org/markup-compatibility/2006">
              <mc:Choice xmlns:v="urn:schemas-microsoft-com:vml" Requires="v">
                <p:oleObj spid="_x0000_s44243" name="Equation" r:id="rId23" imgW="444307" imgH="228501" progId="">
                  <p:embed/>
                </p:oleObj>
              </mc:Choice>
              <mc:Fallback>
                <p:oleObj name="Equation" r:id="rId23" imgW="444307" imgH="228501" progId="">
                  <p:embed/>
                  <p:pic>
                    <p:nvPicPr>
                      <p:cNvPr id="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59388" y="5986463"/>
                        <a:ext cx="6508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62" name="Object 13"/>
          <p:cNvGraphicFramePr>
            <a:graphicFrameLocks noChangeAspect="1"/>
          </p:cNvGraphicFramePr>
          <p:nvPr/>
        </p:nvGraphicFramePr>
        <p:xfrm>
          <a:off x="7210425" y="5986463"/>
          <a:ext cx="781050" cy="338137"/>
        </p:xfrm>
        <a:graphic>
          <a:graphicData uri="http://schemas.openxmlformats.org/presentationml/2006/ole">
            <mc:AlternateContent xmlns:mc="http://schemas.openxmlformats.org/markup-compatibility/2006">
              <mc:Choice xmlns:v="urn:schemas-microsoft-com:vml" Requires="v">
                <p:oleObj spid="_x0000_s44244" name="Equation" r:id="rId25" imgW="457200" imgH="228600" progId="">
                  <p:embed/>
                </p:oleObj>
              </mc:Choice>
              <mc:Fallback>
                <p:oleObj name="Equation" r:id="rId25" imgW="457200" imgH="228600" progId="">
                  <p:embed/>
                  <p:pic>
                    <p:nvPicPr>
                      <p:cNvPr id="0" name="Object 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10425" y="5986463"/>
                        <a:ext cx="781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Rectangle 1"/>
          <p:cNvSpPr>
            <a:spLocks noGrp="1" noChangeArrowheads="1"/>
          </p:cNvSpPr>
          <p:nvPr>
            <p:ph sz="quarter" idx="10"/>
          </p:nvPr>
        </p:nvSpPr>
        <p:spPr>
          <a:xfrm>
            <a:off x="139700" y="287338"/>
            <a:ext cx="6324600" cy="1014412"/>
          </a:xfrm>
          <a:ln>
            <a:miter lim="800000"/>
            <a:headEnd/>
            <a:tailEnd/>
          </a:ln>
        </p:spPr>
        <p:txBody>
          <a:bodyPr rtlCol="0">
            <a:spAutoFit/>
          </a:bodyPr>
          <a:lstStyle/>
          <a:p>
            <a:pPr algn="ctr" defTabSz="914400" eaLnBrk="1" hangingPunct="1">
              <a:spcBef>
                <a:spcPct val="0"/>
              </a:spcBef>
              <a:buFont typeface="Arial"/>
              <a:buNone/>
              <a:defRPr/>
            </a:pPr>
            <a:r>
              <a:rPr lang="en-GB" sz="3200" dirty="0">
                <a:solidFill>
                  <a:srgbClr val="0000FF"/>
                </a:solidFill>
                <a:latin typeface="Times New Roman" pitchFamily="18" charset="0"/>
                <a:cs typeface="Times New Roman" pitchFamily="18" charset="0"/>
              </a:rPr>
              <a:t>The Theorem of  Total Probability</a:t>
            </a:r>
          </a:p>
          <a:p>
            <a:pPr algn="ctr" defTabSz="914400" eaLnBrk="1" hangingPunct="1">
              <a:spcBef>
                <a:spcPct val="0"/>
              </a:spcBef>
              <a:buFont typeface="Arial"/>
              <a:buNone/>
              <a:defRPr/>
            </a:pPr>
            <a:r>
              <a:rPr lang="en-GB" sz="3200" dirty="0">
                <a:solidFill>
                  <a:srgbClr val="0000FF"/>
                </a:solidFill>
                <a:latin typeface="Times New Roman" pitchFamily="18" charset="0"/>
                <a:cs typeface="Times New Roman" pitchFamily="18" charset="0"/>
              </a:rPr>
              <a:t>(</a:t>
            </a:r>
            <a:r>
              <a:rPr lang="en-US" sz="3200" dirty="0">
                <a:solidFill>
                  <a:srgbClr val="00B0F0"/>
                </a:solidFill>
                <a:latin typeface="Arial" charset="0"/>
                <a:cs typeface="Arial" charset="0"/>
              </a:rPr>
              <a:t>tree diagram </a:t>
            </a:r>
            <a:r>
              <a:rPr lang="en-GB" sz="3200" dirty="0">
                <a:solidFill>
                  <a:srgbClr val="0000FF"/>
                </a:solidFill>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arn(inVertical)">
                                      <p:cBhvr>
                                        <p:cTn id="7" dur="500"/>
                                        <p:tgtEl>
                                          <p:spTgt spid="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barn(inVertical)">
                                      <p:cBhvr>
                                        <p:cTn id="12"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5088" y="176213"/>
            <a:ext cx="6310312" cy="1143000"/>
          </a:xfrm>
        </p:spPr>
        <p:txBody>
          <a:bodyPr rtlCol="0"/>
          <a:lstStyle/>
          <a:p>
            <a:pPr eaLnBrk="1" fontAlgn="auto" hangingPunct="1">
              <a:spcAft>
                <a:spcPts val="0"/>
              </a:spcAft>
              <a:buFont typeface="Arial"/>
              <a:buNone/>
              <a:defRPr/>
            </a:pPr>
            <a:r>
              <a:rPr lang="en-US" altLang="en-US" dirty="0">
                <a:solidFill>
                  <a:srgbClr val="FF0000"/>
                </a:solidFill>
                <a:latin typeface="Times New Roman" pitchFamily="18" charset="0"/>
                <a:cs typeface="Times New Roman" pitchFamily="18" charset="0"/>
              </a:rPr>
              <a:t>Example: 1</a:t>
            </a:r>
            <a:endParaRPr lang="en-IN" dirty="0">
              <a:solidFill>
                <a:srgbClr val="FF0000"/>
              </a:solidFill>
            </a:endParaRPr>
          </a:p>
        </p:txBody>
      </p:sp>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1111" t="-1077"/>
            </a:stretch>
          </a:blipFill>
        </p:spPr>
        <p:txBody>
          <a:bodyPr/>
          <a:lstStyle/>
          <a:p>
            <a:pPr>
              <a:defRPr/>
            </a:pPr>
            <a:r>
              <a:rPr lang="en-IN" dirty="0">
                <a:noFill/>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11" t="-1077"/>
            </a:stretch>
          </a:blipFill>
        </p:spPr>
        <p:txBody>
          <a:bodyPr/>
          <a:lstStyle/>
          <a:p>
            <a:pPr>
              <a:defRPr/>
            </a:pPr>
            <a:r>
              <a:rPr lang="en-IN">
                <a:noFill/>
              </a:rPr>
              <a:t> </a:t>
            </a:r>
          </a:p>
        </p:txBody>
      </p:sp>
      <p:sp>
        <p:nvSpPr>
          <p:cNvPr id="4" name="Title 2"/>
          <p:cNvSpPr txBox="1">
            <a:spLocks/>
          </p:cNvSpPr>
          <p:nvPr/>
        </p:nvSpPr>
        <p:spPr>
          <a:xfrm>
            <a:off x="184150" y="788988"/>
            <a:ext cx="2546350" cy="520700"/>
          </a:xfrm>
          <a:prstGeom prst="rect">
            <a:avLst/>
          </a:prstGeom>
        </p:spPr>
        <p:txBody>
          <a:bodyPr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4800" b="1" dirty="0">
                <a:latin typeface="Helvetica LT Std Cond Light"/>
              </a:rPr>
              <a:t>Solution:</a:t>
            </a:r>
            <a:r>
              <a:rPr lang="en-US" b="1" dirty="0">
                <a:solidFill>
                  <a:srgbClr val="00B0F0"/>
                </a:solidFill>
                <a:latin typeface="Helvetica LT Std Cond Light"/>
              </a:rPr>
              <a:t> </a:t>
            </a: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Rot="1" noChangeAspect="1" noMove="1" noResize="1" noEditPoints="1" noAdjustHandles="1" noChangeArrowheads="1" noChangeShapeType="1" noTextEdit="1"/>
          </p:cNvSpPr>
          <p:nvPr/>
        </p:nvSpPr>
        <p:spPr>
          <a:xfrm>
            <a:off x="136693" y="1424793"/>
            <a:ext cx="8505031" cy="1892569"/>
          </a:xfrm>
          <a:prstGeom prst="rect">
            <a:avLst/>
          </a:prstGeom>
          <a:blipFill>
            <a:blip r:embed="rId2"/>
            <a:stretch>
              <a:fillRect l="-1074" t="-2581"/>
            </a:stretch>
          </a:blipFill>
        </p:spPr>
        <p:txBody>
          <a:bodyPr/>
          <a:lstStyle/>
          <a:p>
            <a:pPr>
              <a:defRPr/>
            </a:pPr>
            <a:r>
              <a:rPr lang="en-IN">
                <a:noFill/>
              </a:rPr>
              <a:t> </a:t>
            </a:r>
          </a:p>
        </p:txBody>
      </p:sp>
      <p:sp>
        <p:nvSpPr>
          <p:cNvPr id="5" name="Rectangle 4"/>
          <p:cNvSpPr>
            <a:spLocks noRot="1" noChangeAspect="1" noMove="1" noResize="1" noEditPoints="1" noAdjustHandles="1" noChangeArrowheads="1" noChangeShapeType="1" noTextEdit="1"/>
          </p:cNvSpPr>
          <p:nvPr/>
        </p:nvSpPr>
        <p:spPr>
          <a:xfrm>
            <a:off x="136693" y="3519991"/>
            <a:ext cx="7976997" cy="2470869"/>
          </a:xfrm>
          <a:prstGeom prst="rect">
            <a:avLst/>
          </a:prstGeom>
          <a:blipFill>
            <a:blip r:embed="rId3"/>
            <a:stretch>
              <a:fillRect l="-1146" t="-1970"/>
            </a:stretch>
          </a:blipFill>
        </p:spPr>
        <p:txBody>
          <a:bodyPr/>
          <a:lstStyle/>
          <a:p>
            <a:pPr>
              <a:defRPr/>
            </a:pPr>
            <a:r>
              <a:rPr lang="en-IN">
                <a:noFill/>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239713" y="2405063"/>
            <a:ext cx="86090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defTabSz="914400" eaLnBrk="1" hangingPunct="1">
              <a:spcBef>
                <a:spcPct val="50000"/>
              </a:spcBef>
              <a:buFontTx/>
              <a:buNone/>
            </a:pPr>
            <a:endParaRPr lang="en-US" altLang="en-US">
              <a:solidFill>
                <a:srgbClr val="0000FF"/>
              </a:solidFill>
              <a:latin typeface="Times New Roman" panose="02020603050405020304" pitchFamily="18" charset="0"/>
              <a:cs typeface="Times New Roman" panose="02020603050405020304" pitchFamily="18" charset="0"/>
            </a:endParaRPr>
          </a:p>
          <a:p>
            <a:pPr algn="just" defTabSz="914400" eaLnBrk="1" hangingPunct="1">
              <a:spcBef>
                <a:spcPct val="50000"/>
              </a:spcBef>
              <a:buFontTx/>
              <a:buNone/>
            </a:pPr>
            <a:endParaRPr lang="en-US" altLang="en-US">
              <a:solidFill>
                <a:srgbClr val="0000FF"/>
              </a:solidFill>
              <a:latin typeface="Times New Roman" panose="02020603050405020304" pitchFamily="18" charset="0"/>
              <a:cs typeface="Times New Roman" panose="02020603050405020304" pitchFamily="18" charset="0"/>
            </a:endParaRPr>
          </a:p>
        </p:txBody>
      </p:sp>
      <p:sp>
        <p:nvSpPr>
          <p:cNvPr id="48131"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BDDAB791-F031-473C-A8F7-E3DD4AD614A0}" type="slidenum">
              <a:rPr lang="en-US" altLang="en-US" sz="1800">
                <a:solidFill>
                  <a:srgbClr val="898989"/>
                </a:solidFill>
              </a:rPr>
              <a:pPr algn="l" eaLnBrk="0" hangingPunct="0">
                <a:spcBef>
                  <a:spcPct val="0"/>
                </a:spcBef>
                <a:buFontTx/>
                <a:buNone/>
              </a:pPr>
              <a:t>39</a:t>
            </a:fld>
            <a:endParaRPr lang="en-US" altLang="en-US" sz="1800">
              <a:solidFill>
                <a:srgbClr val="898989"/>
              </a:solidFill>
            </a:endParaRPr>
          </a:p>
        </p:txBody>
      </p:sp>
      <p:sp>
        <p:nvSpPr>
          <p:cNvPr id="7" name="Content Placeholder 6"/>
          <p:cNvSpPr>
            <a:spLocks noGrp="1" noChangeArrowheads="1"/>
          </p:cNvSpPr>
          <p:nvPr>
            <p:ph sz="quarter" idx="10"/>
          </p:nvPr>
        </p:nvSpPr>
        <p:spPr>
          <a:xfrm>
            <a:off x="111125" y="363538"/>
            <a:ext cx="3971925" cy="568325"/>
          </a:xfrm>
          <a:ln>
            <a:miter lim="800000"/>
            <a:headEnd/>
            <a:tailEnd/>
          </a:ln>
        </p:spPr>
        <p:txBody>
          <a:bodyPr rtlCol="0">
            <a:spAutoFit/>
          </a:bodyPr>
          <a:lstStyle/>
          <a:p>
            <a:pPr defTabSz="914400" eaLnBrk="1" hangingPunct="1">
              <a:spcBef>
                <a:spcPct val="50000"/>
              </a:spcBef>
              <a:buFont typeface="Arial"/>
              <a:buNone/>
              <a:defRPr/>
            </a:pPr>
            <a:r>
              <a:rPr lang="en-US" altLang="en-US" sz="4400" dirty="0">
                <a:solidFill>
                  <a:srgbClr val="FF0000"/>
                </a:solidFill>
                <a:latin typeface="Times New Roman" panose="02020603050405020304" pitchFamily="18" charset="0"/>
                <a:cs typeface="Times New Roman" panose="02020603050405020304" pitchFamily="18" charset="0"/>
              </a:rPr>
              <a:t>Example:2</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442913" y="1595438"/>
            <a:ext cx="7874000" cy="3268662"/>
          </a:xfrm>
          <a:prstGeom prst="rect">
            <a:avLst/>
          </a:prstGeom>
          <a:noFill/>
        </p:spPr>
        <p:txBody>
          <a:bodyPr>
            <a:spAutoFit/>
          </a:bodyPr>
          <a:lstStyle/>
          <a:p>
            <a:pPr eaLnBrk="1" fontAlgn="auto" hangingPunct="1">
              <a:lnSpc>
                <a:spcPct val="150000"/>
              </a:lnSpc>
              <a:spcBef>
                <a:spcPts val="0"/>
              </a:spcBef>
              <a:spcAft>
                <a:spcPts val="0"/>
              </a:spcAft>
              <a:defRPr/>
            </a:pPr>
            <a:r>
              <a:rPr lang="en-IN" sz="2000" dirty="0">
                <a:latin typeface="Times New Roman" panose="02020603050405020304" pitchFamily="18" charset="0"/>
                <a:ea typeface="Tahoma" panose="020B0604030504040204" pitchFamily="34" charset="0"/>
                <a:cs typeface="Times New Roman" panose="02020603050405020304" pitchFamily="18" charset="0"/>
              </a:rPr>
              <a:t>A simple binary communication channel carries messages by using only two signals, say 0 and 1. For a given binary channel, 40% of the time a 1 is transmitted; the probability that a transmitted 0 is correctly received is 0.90, and the probability that a transmitted 1 is correctly received is 0.95. Determine</a:t>
            </a:r>
          </a:p>
          <a:p>
            <a:pPr marL="342900" indent="-342900" eaLnBrk="1" fontAlgn="auto" hangingPunct="1">
              <a:lnSpc>
                <a:spcPct val="150000"/>
              </a:lnSpc>
              <a:spcBef>
                <a:spcPts val="0"/>
              </a:spcBef>
              <a:spcAft>
                <a:spcPts val="0"/>
              </a:spcAft>
              <a:buFontTx/>
              <a:buAutoNum type="alphaLcParenBoth"/>
              <a:defRPr/>
            </a:pPr>
            <a:r>
              <a:rPr lang="en-IN" sz="2000" dirty="0">
                <a:latin typeface="Times New Roman" panose="02020603050405020304" pitchFamily="18" charset="0"/>
                <a:ea typeface="Tahoma" panose="020B0604030504040204" pitchFamily="34" charset="0"/>
                <a:cs typeface="Times New Roman" panose="02020603050405020304" pitchFamily="18" charset="0"/>
              </a:rPr>
              <a:t>The probability of a 1 being received, and</a:t>
            </a:r>
          </a:p>
          <a:p>
            <a:pPr marL="342900" indent="-342900" eaLnBrk="1" fontAlgn="auto" hangingPunct="1">
              <a:lnSpc>
                <a:spcPct val="150000"/>
              </a:lnSpc>
              <a:spcBef>
                <a:spcPts val="0"/>
              </a:spcBef>
              <a:spcAft>
                <a:spcPts val="0"/>
              </a:spcAft>
              <a:buFontTx/>
              <a:buAutoNum type="alphaLcParenBoth"/>
              <a:defRPr/>
            </a:pPr>
            <a:r>
              <a:rPr lang="en-IN" sz="2000" dirty="0">
                <a:latin typeface="Times New Roman" panose="02020603050405020304" pitchFamily="18" charset="0"/>
                <a:ea typeface="Tahoma" panose="020B0604030504040204" pitchFamily="34" charset="0"/>
                <a:cs typeface="Times New Roman" panose="02020603050405020304" pitchFamily="18" charset="0"/>
              </a:rPr>
              <a:t>Given a 1 is received, the probability that 1 was transmitted.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mtClean="0"/>
              <a:t>Important Note for Students</a:t>
            </a:r>
          </a:p>
        </p:txBody>
      </p:sp>
      <p:sp>
        <p:nvSpPr>
          <p:cNvPr id="12291" name="Content Placeholder 2"/>
          <p:cNvSpPr>
            <a:spLocks noGrp="1" noChangeArrowheads="1"/>
          </p:cNvSpPr>
          <p:nvPr>
            <p:ph idx="1"/>
          </p:nvPr>
        </p:nvSpPr>
        <p:spPr/>
        <p:txBody>
          <a:bodyPr/>
          <a:lstStyle/>
          <a:p>
            <a:r>
              <a:rPr lang="en-US" altLang="en-US" sz="2600" smtClean="0">
                <a:solidFill>
                  <a:schemeClr val="accent1"/>
                </a:solidFill>
              </a:rPr>
              <a:t>All submissions for graded components must be the result of your original effort. </a:t>
            </a:r>
          </a:p>
          <a:p>
            <a:r>
              <a:rPr lang="en-US" altLang="en-US" sz="2600" smtClean="0">
                <a:solidFill>
                  <a:schemeClr val="accent1"/>
                </a:solidFill>
              </a:rPr>
              <a:t>It is strictly prohibited to copy and paste verbatim from any sources, whether online or from your peers. </a:t>
            </a:r>
          </a:p>
          <a:p>
            <a:r>
              <a:rPr lang="en-US" altLang="en-US" sz="2600" smtClean="0">
                <a:solidFill>
                  <a:schemeClr val="accent1"/>
                </a:solidFill>
              </a:rPr>
              <a:t>The use of unauthorized sources or materials, as well as collusion or unauthorized collaboration to gain an unfair advantage, is also strictly prohibited. Please note that we will not distinguish between the person sharing their resources and the one receiving them for plagiarism, and the consequences will apply to both parties equally.</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latin typeface="Helvetica LT Std Cond Light"/>
              </a:rPr>
              <a:t>Solution:</a:t>
            </a:r>
            <a:endParaRPr lang="en-IN" dirty="0"/>
          </a:p>
        </p:txBody>
      </p:sp>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11" t="-1077" b="-404"/>
            </a:stretch>
          </a:blipFill>
        </p:spPr>
        <p:txBody>
          <a:bodyPr/>
          <a:lstStyle/>
          <a:p>
            <a:pPr>
              <a:defRPr/>
            </a:pPr>
            <a:r>
              <a:rPr lang="en-IN" dirty="0">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01688" y="1814513"/>
            <a:ext cx="6657975" cy="3297237"/>
          </a:xfrm>
        </p:spPr>
      </p:pic>
      <p:sp>
        <p:nvSpPr>
          <p:cNvPr id="50179" name="TextBox 5"/>
          <p:cNvSpPr txBox="1">
            <a:spLocks noChangeArrowheads="1"/>
          </p:cNvSpPr>
          <p:nvPr/>
        </p:nvSpPr>
        <p:spPr bwMode="auto">
          <a:xfrm>
            <a:off x="1722438" y="5476875"/>
            <a:ext cx="573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1800"/>
              <a:t>         Probabilities associated with a binary channel</a:t>
            </a:r>
          </a:p>
        </p:txBody>
      </p:sp>
      <p:pic>
        <p:nvPicPr>
          <p:cNvPr id="2" name="Picture 1"/>
          <p:cNvPicPr>
            <a:picLocks noChangeAspect="1"/>
          </p:cNvPicPr>
          <p:nvPr/>
        </p:nvPicPr>
        <p:blipFill>
          <a:blip r:embed="rId3"/>
          <a:stretch>
            <a:fillRect/>
          </a:stretch>
        </p:blipFill>
        <p:spPr>
          <a:xfrm>
            <a:off x="4929910" y="108921"/>
            <a:ext cx="4115665" cy="1705591"/>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963" t="-942"/>
            </a:stretch>
          </a:blipFill>
        </p:spPr>
        <p:txBody>
          <a:bodyPr/>
          <a:lstStyle/>
          <a:p>
            <a:pPr>
              <a:defRPr/>
            </a:pPr>
            <a:r>
              <a:rPr lang="en-IN">
                <a:noFill/>
              </a:rPr>
              <a:t> </a:t>
            </a:r>
          </a:p>
        </p:txBody>
      </p:sp>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41588"/>
            <a:ext cx="69945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25" y="4098925"/>
            <a:ext cx="619283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846846" y="155766"/>
            <a:ext cx="2977593" cy="1474597"/>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9" y="1493838"/>
            <a:ext cx="8579893" cy="4525962"/>
          </a:xfrm>
        </p:spPr>
        <p:txBody>
          <a:bodyPr rtlCol="0">
            <a:normAutofit/>
          </a:bodyPr>
          <a:lstStyle/>
          <a:p>
            <a:pPr>
              <a:spcBef>
                <a:spcPts val="0"/>
              </a:spcBef>
              <a:defRPr/>
            </a:pPr>
            <a:r>
              <a:rPr lang="en-US" sz="2000" dirty="0">
                <a:latin typeface="Times New Roman" panose="02020603050405020304" pitchFamily="18" charset="0"/>
                <a:cs typeface="Times New Roman" panose="02020603050405020304" pitchFamily="18" charset="0"/>
              </a:rPr>
              <a:t>A data science team is developing a predictive model to determine whether a</a:t>
            </a:r>
          </a:p>
          <a:p>
            <a:pPr>
              <a:spcBef>
                <a:spcPts val="0"/>
              </a:spcBef>
              <a:defRPr/>
            </a:pPr>
            <a:r>
              <a:rPr lang="en-US" sz="2000" dirty="0">
                <a:latin typeface="Times New Roman" panose="02020603050405020304" pitchFamily="18" charset="0"/>
                <a:cs typeface="Times New Roman" panose="02020603050405020304" pitchFamily="18" charset="0"/>
              </a:rPr>
              <a:t> user will click on an online advertisement. The likelihood of a user clicking on</a:t>
            </a:r>
          </a:p>
          <a:p>
            <a:pPr>
              <a:spcBef>
                <a:spcPts val="0"/>
              </a:spcBef>
              <a:defRPr/>
            </a:pPr>
            <a:r>
              <a:rPr lang="en-US" sz="2000" dirty="0">
                <a:latin typeface="Times New Roman" panose="02020603050405020304" pitchFamily="18" charset="0"/>
                <a:cs typeface="Times New Roman" panose="02020603050405020304" pitchFamily="18" charset="0"/>
              </a:rPr>
              <a:t> an ad depends on the type of device they are using. The team has categorized</a:t>
            </a:r>
          </a:p>
          <a:p>
            <a:pPr>
              <a:spcBef>
                <a:spcPts val="0"/>
              </a:spcBef>
              <a:defRPr/>
            </a:pPr>
            <a:r>
              <a:rPr lang="en-US" sz="2000" dirty="0">
                <a:latin typeface="Times New Roman" panose="02020603050405020304" pitchFamily="18" charset="0"/>
                <a:cs typeface="Times New Roman" panose="02020603050405020304" pitchFamily="18" charset="0"/>
              </a:rPr>
              <a:t> the devices into three types: desktop, tablet, and mobile.</a:t>
            </a:r>
          </a:p>
          <a:p>
            <a:pPr>
              <a:spcBef>
                <a:spcPts val="0"/>
              </a:spcBef>
              <a:defRPr/>
            </a:pPr>
            <a:r>
              <a:rPr lang="en-US" sz="2000" dirty="0">
                <a:latin typeface="Times New Roman" panose="02020603050405020304" pitchFamily="18" charset="0"/>
                <a:cs typeface="Times New Roman" panose="02020603050405020304" pitchFamily="18" charset="0"/>
              </a:rPr>
              <a:t>The probabilities of a user using each type of device are as follows:</a:t>
            </a:r>
          </a:p>
          <a:p>
            <a:pPr>
              <a:spcBef>
                <a:spcPts val="0"/>
              </a:spcBef>
              <a:buFont typeface="Arial" pitchFamily="34" charset="0"/>
              <a:buChar char="•"/>
              <a:defRPr/>
            </a:pPr>
            <a:r>
              <a:rPr lang="en-US" sz="2000" dirty="0">
                <a:latin typeface="Times New Roman" panose="02020603050405020304" pitchFamily="18" charset="0"/>
                <a:cs typeface="Times New Roman" panose="02020603050405020304" pitchFamily="18" charset="0"/>
              </a:rPr>
              <a:t>The probability that a user uses a desktop is 0.5.</a:t>
            </a:r>
          </a:p>
          <a:p>
            <a:pPr>
              <a:spcBef>
                <a:spcPts val="0"/>
              </a:spcBef>
              <a:buFont typeface="Arial" pitchFamily="34" charset="0"/>
              <a:buChar char="•"/>
              <a:defRPr/>
            </a:pPr>
            <a:r>
              <a:rPr lang="en-US" sz="2000" dirty="0">
                <a:latin typeface="Times New Roman" panose="02020603050405020304" pitchFamily="18" charset="0"/>
                <a:cs typeface="Times New Roman" panose="02020603050405020304" pitchFamily="18" charset="0"/>
              </a:rPr>
              <a:t>The probability that a user uses a tablet is 0.2.</a:t>
            </a:r>
          </a:p>
          <a:p>
            <a:pPr>
              <a:spcBef>
                <a:spcPts val="0"/>
              </a:spcBef>
              <a:buFont typeface="Arial" pitchFamily="34" charset="0"/>
              <a:buChar char="•"/>
              <a:defRPr/>
            </a:pPr>
            <a:r>
              <a:rPr lang="en-US" sz="2000" dirty="0">
                <a:latin typeface="Times New Roman" panose="02020603050405020304" pitchFamily="18" charset="0"/>
                <a:cs typeface="Times New Roman" panose="02020603050405020304" pitchFamily="18" charset="0"/>
              </a:rPr>
              <a:t>he probability that a user uses a mobile device is 0.3.</a:t>
            </a:r>
          </a:p>
          <a:p>
            <a:pPr marL="0" indent="0">
              <a:spcBef>
                <a:spcPts val="0"/>
              </a:spcBef>
              <a:defRPr/>
            </a:pPr>
            <a:r>
              <a:rPr lang="en-US" sz="2000" dirty="0">
                <a:latin typeface="Times New Roman" panose="02020603050405020304" pitchFamily="18" charset="0"/>
                <a:cs typeface="Times New Roman" panose="02020603050405020304" pitchFamily="18" charset="0"/>
              </a:rPr>
              <a:t>Also,</a:t>
            </a:r>
          </a:p>
          <a:p>
            <a:pPr>
              <a:spcBef>
                <a:spcPts val="0"/>
              </a:spcBef>
              <a:buFont typeface="Arial" pitchFamily="34" charset="0"/>
              <a:buChar char="•"/>
              <a:defRPr/>
            </a:pPr>
            <a:r>
              <a:rPr lang="en-US" sz="2000" dirty="0">
                <a:latin typeface="Times New Roman" panose="02020603050405020304" pitchFamily="18" charset="0"/>
                <a:cs typeface="Times New Roman" panose="02020603050405020304" pitchFamily="18" charset="0"/>
              </a:rPr>
              <a:t>The probability of clicking on an ad given that the user is on a desktop is 0.04.</a:t>
            </a:r>
          </a:p>
          <a:p>
            <a:pPr>
              <a:spcBef>
                <a:spcPts val="0"/>
              </a:spcBef>
              <a:buFont typeface="Arial" pitchFamily="34" charset="0"/>
              <a:buChar char="•"/>
              <a:defRPr/>
            </a:pPr>
            <a:r>
              <a:rPr lang="en-US" sz="2000" dirty="0">
                <a:latin typeface="Times New Roman" panose="02020603050405020304" pitchFamily="18" charset="0"/>
                <a:cs typeface="Times New Roman" panose="02020603050405020304" pitchFamily="18" charset="0"/>
              </a:rPr>
              <a:t>The probability of clicking on an ad given that the user is on a tablet is 0.06.</a:t>
            </a:r>
          </a:p>
          <a:p>
            <a:pPr>
              <a:spcBef>
                <a:spcPts val="0"/>
              </a:spcBef>
              <a:buFont typeface="Arial" pitchFamily="34" charset="0"/>
              <a:buChar char="•"/>
              <a:defRPr/>
            </a:pPr>
            <a:r>
              <a:rPr lang="en-US" sz="2000" dirty="0">
                <a:latin typeface="Times New Roman" panose="02020603050405020304" pitchFamily="18" charset="0"/>
                <a:cs typeface="Times New Roman" panose="02020603050405020304" pitchFamily="18" charset="0"/>
              </a:rPr>
              <a:t>The probability of clicking on an ad given that the user is on a mobile device is 0.1.</a:t>
            </a:r>
          </a:p>
          <a:p>
            <a:pPr marL="0" indent="0">
              <a:spcBef>
                <a:spcPts val="0"/>
              </a:spcBef>
              <a:defRPr/>
            </a:pPr>
            <a:r>
              <a:rPr lang="en-US" sz="2000" dirty="0">
                <a:solidFill>
                  <a:srgbClr val="FF0000"/>
                </a:solidFill>
                <a:latin typeface="Times New Roman" panose="02020603050405020304" pitchFamily="18" charset="0"/>
                <a:cs typeface="Times New Roman" panose="02020603050405020304" pitchFamily="18" charset="0"/>
              </a:rPr>
              <a:t>What is the overall probability that a user will click on an ad?</a:t>
            </a:r>
          </a:p>
          <a:p>
            <a:pPr>
              <a:defRPr/>
            </a:pPr>
            <a:endParaRPr lang="en-IN" dirty="0"/>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FF0000"/>
                </a:solidFill>
                <a:latin typeface="Times New Roman" panose="02020603050405020304" pitchFamily="18" charset="0"/>
                <a:cs typeface="Times New Roman" panose="02020603050405020304" pitchFamily="18" charset="0"/>
              </a:rPr>
              <a:t>Example: 3</a:t>
            </a:r>
            <a:endParaRPr lang="en-IN" dirty="0">
              <a:solidFill>
                <a:srgbClr val="FF0000"/>
              </a:solidFill>
              <a:latin typeface="Times New Roman" panose="02020603050405020304" pitchFamily="18" charset="0"/>
              <a:cs typeface="Times New Roman" panose="02020603050405020304" pitchFamily="18" charset="0"/>
            </a:endParaRPr>
          </a:p>
          <a:p>
            <a:pPr eaLnBrk="1" fontAlgn="auto" hangingPunct="1">
              <a:spcAft>
                <a:spcPts val="0"/>
              </a:spcAft>
              <a:buFont typeface="Arial"/>
              <a:buNone/>
              <a:defRPr/>
            </a:pPr>
            <a:endParaRPr lang="en-I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xfrm>
            <a:off x="304800" y="1493837"/>
            <a:ext cx="8229600" cy="4424363"/>
          </a:xfrm>
          <a:blipFill>
            <a:blip r:embed="rId2"/>
            <a:stretch>
              <a:fillRect l="-741" t="-2066"/>
            </a:stretch>
          </a:blipFill>
        </p:spPr>
        <p:txBody>
          <a:bodyPr/>
          <a:lstStyle/>
          <a:p>
            <a:pPr>
              <a:defRPr/>
            </a:pPr>
            <a:r>
              <a:rPr lang="en-IN">
                <a:noFill/>
              </a:rPr>
              <a:t> </a:t>
            </a:r>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latin typeface="Times New Roman" panose="02020603050405020304" pitchFamily="18" charset="0"/>
                <a:cs typeface="Times New Roman" panose="02020603050405020304" pitchFamily="18" charset="0"/>
              </a:rPr>
              <a:t>Solution</a:t>
            </a:r>
          </a:p>
          <a:p>
            <a:pPr eaLnBrk="1" fontAlgn="auto" hangingPunct="1">
              <a:spcAft>
                <a:spcPts val="0"/>
              </a:spcAft>
              <a:buFont typeface="Arial"/>
              <a:buNone/>
              <a:defRPr/>
            </a:pP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p:cNvSpPr>
            <a:spLocks noGrp="1" noChangeArrowheads="1"/>
          </p:cNvSpPr>
          <p:nvPr>
            <p:ph idx="1"/>
          </p:nvPr>
        </p:nvSpPr>
        <p:spPr>
          <a:xfrm>
            <a:off x="131763" y="1550988"/>
            <a:ext cx="8656637" cy="4362450"/>
          </a:xfrm>
        </p:spPr>
        <p:txBody>
          <a:bodyPr/>
          <a:lstStyle/>
          <a:p>
            <a:pPr fontAlgn="base">
              <a:lnSpc>
                <a:spcPct val="150000"/>
              </a:lnSpc>
              <a:spcBef>
                <a:spcPct val="0"/>
              </a:spcBef>
              <a:spcAft>
                <a:spcPct val="0"/>
              </a:spcAft>
            </a:pPr>
            <a:r>
              <a:rPr lang="en-US" altLang="en-US" smtClean="0">
                <a:solidFill>
                  <a:srgbClr val="000000"/>
                </a:solidFill>
                <a:latin typeface="Helvetica" panose="020B0604020202020204" pitchFamily="34" charset="0"/>
              </a:rPr>
              <a:t>    </a:t>
            </a:r>
            <a:r>
              <a:rPr lang="en-US" altLang="en-US" smtClean="0">
                <a:solidFill>
                  <a:srgbClr val="000000"/>
                </a:solidFill>
                <a:latin typeface="Times New Roman" panose="02020603050405020304" pitchFamily="18" charset="0"/>
                <a:cs typeface="Times New Roman" panose="02020603050405020304" pitchFamily="18" charset="0"/>
              </a:rPr>
              <a:t>Forest A occupies 50% of the total land in a certain park and 20% of the plants in this forest are poisonous. Forest B occupies 30% of the total land and 40% of the plants in it are poisonous. Forest C occupies the remaining 20% of the land and 70% of the plants in it are poisonous. If we randomly enter this park and pick a plant from the ground, what is the probability that it will be poisonous?</a:t>
            </a:r>
            <a:endParaRPr lang="en-US" altLang="en-US" smtClean="0">
              <a:solidFill>
                <a:srgbClr val="3D3D3D"/>
              </a:solidFill>
              <a:latin typeface="Times New Roman" panose="02020603050405020304" pitchFamily="18" charset="0"/>
              <a:cs typeface="Times New Roman" panose="02020603050405020304" pitchFamily="18" charset="0"/>
            </a:endParaRPr>
          </a:p>
          <a:p>
            <a:pPr fontAlgn="base">
              <a:spcAft>
                <a:spcPct val="0"/>
              </a:spcAft>
            </a:pPr>
            <a:r>
              <a:rPr lang="en-US" altLang="en-US" smtClean="0">
                <a:solidFill>
                  <a:srgbClr val="3D3D3D"/>
                </a:solidFill>
                <a:latin typeface="inherit"/>
              </a:rPr>
              <a:t/>
            </a:r>
            <a:br>
              <a:rPr lang="en-US" altLang="en-US" smtClean="0">
                <a:solidFill>
                  <a:srgbClr val="3D3D3D"/>
                </a:solidFill>
                <a:latin typeface="inherit"/>
              </a:rPr>
            </a:br>
            <a:endParaRPr lang="en-IN" altLang="en-US" smtClean="0"/>
          </a:p>
        </p:txBody>
      </p:sp>
      <p:sp>
        <p:nvSpPr>
          <p:cNvPr id="3" name="Content Placeholder 2"/>
          <p:cNvSpPr>
            <a:spLocks noGrp="1"/>
          </p:cNvSpPr>
          <p:nvPr>
            <p:ph sz="quarter" idx="10"/>
          </p:nvPr>
        </p:nvSpPr>
        <p:spPr>
          <a:xfrm>
            <a:off x="50800" y="176213"/>
            <a:ext cx="4714875" cy="1143000"/>
          </a:xfrm>
        </p:spPr>
        <p:txBody>
          <a:bodyPr rtlCol="0"/>
          <a:lstStyle/>
          <a:p>
            <a:pPr eaLnBrk="1" fontAlgn="auto" hangingPunct="1">
              <a:spcAft>
                <a:spcPts val="0"/>
              </a:spcAft>
              <a:buFont typeface="Arial"/>
              <a:buNone/>
              <a:defRPr/>
            </a:pPr>
            <a:r>
              <a:rPr lang="en-US" dirty="0">
                <a:solidFill>
                  <a:srgbClr val="FF0000"/>
                </a:solidFill>
              </a:rPr>
              <a:t>Example: 4</a:t>
            </a:r>
            <a:endParaRPr lang="en-IN" dirty="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35213" y="1758950"/>
            <a:ext cx="4992687" cy="3910013"/>
          </a:xfrm>
        </p:spPr>
      </p:pic>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IN" dirty="0"/>
              <a:t>Given: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t>Solution</a:t>
            </a:r>
          </a:p>
        </p:txBody>
      </p:sp>
      <p:sp>
        <p:nvSpPr>
          <p:cNvPr id="4" name="Rectangle 1"/>
          <p:cNvSpPr>
            <a:spLocks noGrp="1" noChangeArrowheads="1"/>
          </p:cNvSpPr>
          <p:nvPr>
            <p:ph idx="1"/>
          </p:nvPr>
        </p:nvSpPr>
        <p:spPr>
          <a:xfrm>
            <a:off x="304800" y="1527175"/>
            <a:ext cx="8521700" cy="3951288"/>
          </a:xfrm>
          <a:ln>
            <a:miter lim="800000"/>
            <a:headEnd/>
            <a:tailEnd/>
          </a:ln>
        </p:spPr>
        <p:txBody>
          <a:bodyPr rtlCol="0">
            <a:spAutoFit/>
          </a:bodyPr>
          <a:lstStyle/>
          <a:p>
            <a:pPr fontAlgn="base">
              <a:defRPr/>
            </a:pPr>
            <a:r>
              <a:rPr lang="en-US" dirty="0"/>
              <a:t>    </a:t>
            </a:r>
            <a:r>
              <a:rPr lang="en-US" dirty="0">
                <a:latin typeface="Times New Roman" panose="02020603050405020304" pitchFamily="18" charset="0"/>
                <a:cs typeface="Times New Roman" panose="02020603050405020304" pitchFamily="18" charset="0"/>
              </a:rPr>
              <a:t>If we let P(</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 the probability of the plant being poisonous, and </a:t>
            </a:r>
            <a:r>
              <a:rPr lang="en-US" i="1" dirty="0">
                <a:latin typeface="Times New Roman" panose="02020603050405020304" pitchFamily="18" charset="0"/>
                <a:cs typeface="Times New Roman" panose="02020603050405020304" pitchFamily="18" charset="0"/>
              </a:rPr>
              <a:t>P(B</a:t>
            </a:r>
            <a:r>
              <a:rPr lang="en-US" i="1" baseline="-25000" dirty="0">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be the probability that we’ve entered one of the three forests, then we can compute the probability of a randomly chosen plant being poisonous as:</a:t>
            </a:r>
          </a:p>
          <a:p>
            <a:pPr fontAlgn="base">
              <a:defRPr/>
            </a:pPr>
            <a:endParaRPr lang="en-US" dirty="0">
              <a:latin typeface="Times New Roman" panose="02020603050405020304" pitchFamily="18" charset="0"/>
              <a:cs typeface="Times New Roman" panose="02020603050405020304" pitchFamily="18" charset="0"/>
            </a:endParaRPr>
          </a:p>
          <a:p>
            <a:pPr fontAlgn="base">
              <a:defRPr/>
            </a:pPr>
            <a:r>
              <a:rPr lang="en-US" sz="2000" dirty="0">
                <a:latin typeface="Times New Roman" panose="02020603050405020304" pitchFamily="18" charset="0"/>
                <a:cs typeface="Times New Roman" panose="02020603050405020304" pitchFamily="18" charset="0"/>
              </a:rPr>
              <a:t>P(P) = ΣP(</a:t>
            </a:r>
            <a:r>
              <a:rPr lang="en-US" sz="2000" dirty="0" err="1">
                <a:latin typeface="Times New Roman" panose="02020603050405020304" pitchFamily="18" charset="0"/>
                <a:cs typeface="Times New Roman" panose="02020603050405020304" pitchFamily="18" charset="0"/>
              </a:rPr>
              <a:t>P|B</a:t>
            </a:r>
            <a:r>
              <a:rPr lang="en-US" sz="2000" baseline="-25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)*P(B</a:t>
            </a:r>
            <a:r>
              <a:rPr lang="en-US" sz="2000" baseline="-25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a:t>
            </a:r>
          </a:p>
          <a:p>
            <a:pPr fontAlgn="base">
              <a:defRPr/>
            </a:pPr>
            <a:r>
              <a:rPr lang="en-US" sz="2000" dirty="0">
                <a:latin typeface="Times New Roman" panose="02020603050405020304" pitchFamily="18" charset="0"/>
                <a:cs typeface="Times New Roman" panose="02020603050405020304" pitchFamily="18" charset="0"/>
              </a:rPr>
              <a:t>P(P) = P(P|B</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)*P(B</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P(P|B</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)*P(B</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P(P|B</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)*P(B</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p>
          <a:p>
            <a:pPr fontAlgn="base">
              <a:defRPr/>
            </a:pPr>
            <a:r>
              <a:rPr lang="en-US" sz="2000" dirty="0">
                <a:latin typeface="Times New Roman" panose="02020603050405020304" pitchFamily="18" charset="0"/>
                <a:cs typeface="Times New Roman" panose="02020603050405020304" pitchFamily="18" charset="0"/>
              </a:rPr>
              <a:t>P(P) = (0.20)*(0.50) + (0.40)*(0.30) + (0.70)*(0.20)</a:t>
            </a:r>
          </a:p>
          <a:p>
            <a:pPr fontAlgn="base">
              <a:defRPr/>
            </a:pPr>
            <a:r>
              <a:rPr lang="en-US" sz="2000" dirty="0">
                <a:latin typeface="Times New Roman" panose="02020603050405020304" pitchFamily="18" charset="0"/>
                <a:cs typeface="Times New Roman" panose="02020603050405020304" pitchFamily="18" charset="0"/>
              </a:rPr>
              <a:t>P(P) = </a:t>
            </a:r>
            <a:r>
              <a:rPr lang="en-US" sz="2000" b="1" dirty="0">
                <a:latin typeface="Times New Roman" panose="02020603050405020304" pitchFamily="18" charset="0"/>
                <a:cs typeface="Times New Roman" panose="02020603050405020304" pitchFamily="18" charset="0"/>
              </a:rPr>
              <a:t>0.36</a:t>
            </a:r>
            <a:endParaRPr lang="en-US" sz="2000" dirty="0">
              <a:latin typeface="Times New Roman" panose="02020603050405020304" pitchFamily="18" charset="0"/>
              <a:cs typeface="Times New Roman" panose="02020603050405020304" pitchFamily="18" charset="0"/>
            </a:endParaRPr>
          </a:p>
          <a:p>
            <a:pPr marL="371475" indent="-371475">
              <a:spcBef>
                <a:spcPct val="50000"/>
              </a:spcBef>
              <a:defRPr/>
            </a:pPr>
            <a:endParaRPr lang="en-US" sz="2000" dirty="0">
              <a:latin typeface="Calibri" pitchFamily="34" charset="0"/>
            </a:endParaRPr>
          </a:p>
        </p:txBody>
      </p:sp>
      <p:pic>
        <p:nvPicPr>
          <p:cNvPr id="5" name="Content Placeholder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35" y="4108641"/>
            <a:ext cx="2982039" cy="23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noChangeArrowheads="1"/>
          </p:cNvSpPr>
          <p:nvPr>
            <p:ph idx="1"/>
          </p:nvPr>
        </p:nvSpPr>
        <p:spPr>
          <a:xfrm>
            <a:off x="304800" y="1493838"/>
            <a:ext cx="8453438" cy="4525962"/>
          </a:xfrm>
        </p:spPr>
        <p:txBody>
          <a:bodyPr/>
          <a:lstStyle/>
          <a:p>
            <a:pPr fontAlgn="base">
              <a:lnSpc>
                <a:spcPct val="150000"/>
              </a:lnSpc>
              <a:spcAft>
                <a:spcPct val="0"/>
              </a:spcAft>
            </a:pPr>
            <a:r>
              <a:rPr lang="en-US" altLang="en-US" sz="2000"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A person has undertaken a mining job. The probabilities of completion of </a:t>
            </a:r>
          </a:p>
          <a:p>
            <a:pPr fontAlgn="base">
              <a:lnSpc>
                <a:spcPct val="150000"/>
              </a:lnSpc>
              <a:spcAft>
                <a:spcPct val="0"/>
              </a:spcAft>
            </a:pPr>
            <a:r>
              <a:rPr lang="en-US" altLang="en-US" sz="2000"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the job on time with and without rain are 0.42 and 0.90 respectively. If </a:t>
            </a:r>
          </a:p>
          <a:p>
            <a:pPr fontAlgn="base">
              <a:lnSpc>
                <a:spcPct val="150000"/>
              </a:lnSpc>
              <a:spcAft>
                <a:spcPct val="0"/>
              </a:spcAft>
            </a:pPr>
            <a:r>
              <a:rPr lang="en-US" altLang="en-US" sz="2000"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the probability that it will rain is 0.45, then determine the probability that </a:t>
            </a:r>
          </a:p>
          <a:p>
            <a:pPr fontAlgn="base">
              <a:lnSpc>
                <a:spcPct val="150000"/>
              </a:lnSpc>
              <a:spcAft>
                <a:spcPct val="0"/>
              </a:spcAft>
            </a:pPr>
            <a:r>
              <a:rPr lang="en-US" altLang="en-US" sz="2000"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the mining job will be completed on time.</a:t>
            </a:r>
            <a:endParaRPr lang="en-IN" altLang="en-US" sz="200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FF0000"/>
                </a:solidFill>
              </a:rPr>
              <a:t>Example: 5</a:t>
            </a:r>
            <a:endParaRPr lang="en-IN" dirty="0">
              <a:solidFill>
                <a:srgbClr val="FF0000"/>
              </a:solidFill>
            </a:endParaRPr>
          </a:p>
          <a:p>
            <a:pPr eaLnBrk="1" fontAlgn="auto" hangingPunct="1">
              <a:spcAft>
                <a:spcPts val="0"/>
              </a:spcAft>
              <a:buFont typeface="Arial"/>
              <a:buNone/>
              <a:defRPr/>
            </a:pPr>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p:cNvSpPr>
            <a:spLocks noGrp="1" noChangeArrowheads="1"/>
          </p:cNvSpPr>
          <p:nvPr>
            <p:ph idx="1"/>
          </p:nvPr>
        </p:nvSpPr>
        <p:spPr>
          <a:xfrm>
            <a:off x="304800" y="1493838"/>
            <a:ext cx="8229600" cy="4525962"/>
          </a:xfrm>
        </p:spPr>
        <p:txBody>
          <a:bodyPr/>
          <a:lstStyle/>
          <a:p>
            <a:pPr fontAlgn="base">
              <a:lnSpc>
                <a:spcPct val="150000"/>
              </a:lnSpc>
              <a:spcAft>
                <a:spcPct val="0"/>
              </a:spcAft>
            </a:pPr>
            <a:r>
              <a:rPr lang="en-US" altLang="en-US" smtClean="0">
                <a:solidFill>
                  <a:srgbClr val="444444"/>
                </a:solidFill>
                <a:latin typeface="Tahoma" panose="020B0604030504040204" pitchFamily="34" charset="0"/>
                <a:cs typeface="Tahoma" panose="020B0604030504040204" pitchFamily="34" charset="0"/>
              </a:rPr>
              <a:t>Let A be the event that the mining job will be completed on time and B be the event that it rains. We have,</a:t>
            </a:r>
          </a:p>
          <a:p>
            <a:pPr fontAlgn="base">
              <a:lnSpc>
                <a:spcPct val="150000"/>
              </a:lnSpc>
              <a:spcAft>
                <a:spcPct val="0"/>
              </a:spcAft>
            </a:pPr>
            <a:r>
              <a:rPr lang="en-US" altLang="en-US" smtClean="0">
                <a:solidFill>
                  <a:srgbClr val="444444"/>
                </a:solidFill>
                <a:latin typeface="Tahoma" panose="020B0604030504040204" pitchFamily="34" charset="0"/>
                <a:cs typeface="Tahoma" panose="020B0604030504040204" pitchFamily="34" charset="0"/>
              </a:rPr>
              <a:t>P(B) = 0.45,</a:t>
            </a:r>
          </a:p>
          <a:p>
            <a:pPr fontAlgn="base">
              <a:lnSpc>
                <a:spcPct val="150000"/>
              </a:lnSpc>
              <a:spcAft>
                <a:spcPct val="0"/>
              </a:spcAft>
            </a:pPr>
            <a:r>
              <a:rPr lang="en-US" altLang="en-US" smtClean="0">
                <a:solidFill>
                  <a:srgbClr val="444444"/>
                </a:solidFill>
                <a:latin typeface="Tahoma" panose="020B0604030504040204" pitchFamily="34" charset="0"/>
                <a:cs typeface="Tahoma" panose="020B0604030504040204" pitchFamily="34" charset="0"/>
              </a:rPr>
              <a:t>P(no rain) = P(B′) = 1 − P(B) = 1 − 0.45 = 0.55</a:t>
            </a:r>
          </a:p>
          <a:p>
            <a:pPr fontAlgn="base">
              <a:lnSpc>
                <a:spcPct val="150000"/>
              </a:lnSpc>
              <a:spcAft>
                <a:spcPct val="0"/>
              </a:spcAft>
            </a:pPr>
            <a:r>
              <a:rPr lang="en-US" altLang="en-US" smtClean="0">
                <a:solidFill>
                  <a:srgbClr val="444444"/>
                </a:solidFill>
                <a:latin typeface="Tahoma" panose="020B0604030504040204" pitchFamily="34" charset="0"/>
                <a:cs typeface="Tahoma" panose="020B0604030504040204" pitchFamily="34" charset="0"/>
              </a:rPr>
              <a:t>By multiplication law of probability,</a:t>
            </a:r>
          </a:p>
          <a:p>
            <a:pPr fontAlgn="base">
              <a:lnSpc>
                <a:spcPct val="150000"/>
              </a:lnSpc>
              <a:spcAft>
                <a:spcPct val="0"/>
              </a:spcAft>
            </a:pPr>
            <a:r>
              <a:rPr lang="en-US" altLang="en-US" smtClean="0">
                <a:solidFill>
                  <a:srgbClr val="444444"/>
                </a:solidFill>
                <a:latin typeface="Tahoma" panose="020B0604030504040204" pitchFamily="34" charset="0"/>
                <a:cs typeface="Tahoma" panose="020B0604030504040204" pitchFamily="34" charset="0"/>
              </a:rPr>
              <a:t>P(A|B) = 0.42</a:t>
            </a:r>
          </a:p>
          <a:p>
            <a:pPr fontAlgn="base">
              <a:lnSpc>
                <a:spcPct val="150000"/>
              </a:lnSpc>
              <a:spcAft>
                <a:spcPct val="0"/>
              </a:spcAft>
            </a:pPr>
            <a:r>
              <a:rPr lang="en-US" altLang="en-US" smtClean="0">
                <a:solidFill>
                  <a:srgbClr val="444444"/>
                </a:solidFill>
                <a:latin typeface="Tahoma" panose="020B0604030504040204" pitchFamily="34" charset="0"/>
                <a:cs typeface="Tahoma" panose="020B0604030504040204" pitchFamily="34" charset="0"/>
              </a:rPr>
              <a:t>P(A|B′) = 0.90</a:t>
            </a:r>
          </a:p>
          <a:p>
            <a:pPr fontAlgn="base">
              <a:spcAft>
                <a:spcPct val="0"/>
              </a:spcAft>
            </a:pPr>
            <a:endParaRPr lang="en-IN" altLang="en-US" smtClean="0"/>
          </a:p>
        </p:txBody>
      </p:sp>
      <p:sp>
        <p:nvSpPr>
          <p:cNvPr id="4"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t>Solution: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p:txBody>
          <a:bodyPr/>
          <a:lstStyle/>
          <a:p>
            <a:r>
              <a:rPr lang="en-US" altLang="en-US" smtClean="0"/>
              <a:t>Important Note for Students</a:t>
            </a:r>
          </a:p>
        </p:txBody>
      </p:sp>
      <p:sp>
        <p:nvSpPr>
          <p:cNvPr id="13315" name="Content Placeholder 2"/>
          <p:cNvSpPr>
            <a:spLocks noGrp="1" noChangeArrowheads="1"/>
          </p:cNvSpPr>
          <p:nvPr>
            <p:ph idx="1"/>
          </p:nvPr>
        </p:nvSpPr>
        <p:spPr/>
        <p:txBody>
          <a:bodyPr/>
          <a:lstStyle/>
          <a:p>
            <a:r>
              <a:rPr lang="en-US" altLang="en-US" smtClean="0">
                <a:solidFill>
                  <a:schemeClr val="accent1"/>
                </a:solidFill>
              </a:rPr>
              <a:t>In cases where suspicious circumstances arise, such as identical verbatim answers or a significant overlap of unreasonable similarities in a set of submissions, will be investigated, and severe punishments will be imposed on all those found guilty of plagiarism.</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p:cNvSpPr>
            <a:spLocks noGrp="1" noChangeArrowheads="1"/>
          </p:cNvSpPr>
          <p:nvPr>
            <p:ph idx="1"/>
          </p:nvPr>
        </p:nvSpPr>
        <p:spPr>
          <a:xfrm>
            <a:off x="304800" y="1493838"/>
            <a:ext cx="8483600" cy="4525962"/>
          </a:xfrm>
        </p:spPr>
        <p:txBody>
          <a:bodyPr/>
          <a:lstStyle/>
          <a:p>
            <a:pPr fontAlgn="base">
              <a:spcAft>
                <a:spcPct val="0"/>
              </a:spcAft>
            </a:pPr>
            <a:r>
              <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Since, events B and B′ form partitions of the sample space S, </a:t>
            </a:r>
          </a:p>
          <a:p>
            <a:pPr fontAlgn="base">
              <a:spcAft>
                <a:spcPct val="0"/>
              </a:spcAft>
            </a:pPr>
            <a:r>
              <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by total probability theorem, we have</a:t>
            </a:r>
          </a:p>
          <a:p>
            <a:pPr fontAlgn="base">
              <a:spcAft>
                <a:spcPct val="0"/>
              </a:spcAft>
            </a:pPr>
            <a:endPar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endParaRPr>
          </a:p>
          <a:p>
            <a:pPr fontAlgn="base">
              <a:spcAft>
                <a:spcPct val="0"/>
              </a:spcAft>
            </a:pPr>
            <a:r>
              <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P(A) = P(B) P(A|B) + P(B′) P(A|B′)</a:t>
            </a:r>
          </a:p>
          <a:p>
            <a:pPr fontAlgn="base">
              <a:spcAft>
                <a:spcPct val="0"/>
              </a:spcAft>
            </a:pPr>
            <a:r>
              <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       =0.45 × 0.42 + 0.55 × 0.9</a:t>
            </a:r>
          </a:p>
          <a:p>
            <a:pPr fontAlgn="base">
              <a:spcAft>
                <a:spcPct val="0"/>
              </a:spcAft>
            </a:pPr>
            <a:r>
              <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       = 0.189 + 0.495 = 0.684</a:t>
            </a:r>
          </a:p>
          <a:p>
            <a:pPr fontAlgn="base">
              <a:spcAft>
                <a:spcPct val="0"/>
              </a:spcAft>
            </a:pPr>
            <a:endPar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endParaRPr>
          </a:p>
          <a:p>
            <a:pPr fontAlgn="base">
              <a:spcAft>
                <a:spcPct val="0"/>
              </a:spcAft>
            </a:pPr>
            <a:r>
              <a:rPr lang="en-US" altLang="en-US" smtClean="0">
                <a:solidFill>
                  <a:srgbClr val="444444"/>
                </a:solidFill>
                <a:latin typeface="Times New Roman" panose="02020603050405020304" pitchFamily="18" charset="0"/>
                <a:ea typeface="Tahoma" panose="020B0604030504040204" pitchFamily="34" charset="0"/>
                <a:cs typeface="Times New Roman" panose="02020603050405020304" pitchFamily="18" charset="0"/>
              </a:rPr>
              <a:t>So, the probability that the job will be completed on time is </a:t>
            </a:r>
          </a:p>
          <a:p>
            <a:pPr fontAlgn="base">
              <a:spcAft>
                <a:spcPct val="0"/>
              </a:spcAft>
            </a:pPr>
            <a:r>
              <a:rPr lang="en-US" altLang="en-US"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0.684.</a:t>
            </a:r>
          </a:p>
          <a:p>
            <a:pPr fontAlgn="base">
              <a:spcAft>
                <a:spcPct val="0"/>
              </a:spcAft>
            </a:pPr>
            <a:endParaRPr lang="en-IN" altLang="en-US" smtClean="0">
              <a:ea typeface="Tahom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Rot="1" noChangeAspect="1" noMove="1" noResize="1" noEditPoints="1" noAdjustHandles="1" noChangeArrowheads="1" noChangeShapeType="1" noTextEdit="1"/>
          </p:cNvSpPr>
          <p:nvPr>
            <p:ph idx="1"/>
          </p:nvPr>
        </p:nvSpPr>
        <p:spPr>
          <a:xfrm>
            <a:off x="304800" y="1493837"/>
            <a:ext cx="8229600" cy="4974696"/>
          </a:xfrm>
          <a:blipFill>
            <a:blip r:embed="rId2"/>
            <a:stretch>
              <a:fillRect l="-815" t="-1471" r="-1778"/>
            </a:stretch>
          </a:blipFill>
        </p:spPr>
        <p:txBody>
          <a:bodyPr/>
          <a:lstStyle/>
          <a:p>
            <a:pPr>
              <a:defRPr/>
            </a:pPr>
            <a:r>
              <a:rPr lang="en-IN">
                <a:noFill/>
              </a:rPr>
              <a:t> </a:t>
            </a:r>
          </a:p>
        </p:txBody>
      </p:sp>
      <p:sp>
        <p:nvSpPr>
          <p:cNvPr id="3" name="Content Placeholder 2"/>
          <p:cNvSpPr>
            <a:spLocks noGrp="1"/>
          </p:cNvSpPr>
          <p:nvPr>
            <p:ph sz="quarter" idx="10"/>
          </p:nvPr>
        </p:nvSpPr>
        <p:spPr/>
        <p:txBody>
          <a:bodyPr rtlCol="0"/>
          <a:lstStyle/>
          <a:p>
            <a:pPr eaLnBrk="1" fontAlgn="auto" hangingPunct="1">
              <a:spcAft>
                <a:spcPts val="0"/>
              </a:spcAft>
              <a:buFont typeface="Arial"/>
              <a:buNone/>
              <a:defRPr/>
            </a:pPr>
            <a:r>
              <a:rPr lang="en-US" dirty="0">
                <a:solidFill>
                  <a:srgbClr val="0070C0"/>
                </a:solidFill>
                <a:latin typeface="Times New Roman" panose="02020603050405020304" pitchFamily="18" charset="0"/>
                <a:cs typeface="Times New Roman" panose="02020603050405020304" pitchFamily="18" charset="0"/>
              </a:rPr>
              <a:t>Glossary</a:t>
            </a:r>
            <a:endParaRPr lang="en-IN"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Important Formulae </a:t>
            </a:r>
          </a:p>
        </p:txBody>
      </p:sp>
      <p:pic>
        <p:nvPicPr>
          <p:cNvPr id="614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12888"/>
            <a:ext cx="5210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90988"/>
            <a:ext cx="54387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Important Formulae</a:t>
            </a:r>
          </a:p>
        </p:txBody>
      </p:sp>
      <p:pic>
        <p:nvPicPr>
          <p:cNvPr id="624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57350"/>
            <a:ext cx="50577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ChangeArrowheads="1"/>
          </p:cNvSpPr>
          <p:nvPr/>
        </p:nvSpPr>
        <p:spPr bwMode="auto">
          <a:xfrm>
            <a:off x="76200" y="1390918"/>
            <a:ext cx="8915400" cy="4662815"/>
          </a:xfrm>
          <a:prstGeom prst="rect">
            <a:avLst/>
          </a:prstGeom>
          <a:noFill/>
          <a:ln w="9525">
            <a:noFill/>
            <a:miter lim="800000"/>
            <a:headEnd/>
            <a:tailEnd/>
          </a:ln>
        </p:spPr>
        <p:txBody>
          <a:bodyPr>
            <a:spAutoFit/>
          </a:bodyPr>
          <a:lstStyle/>
          <a:p>
            <a:pPr algn="just" defTabSz="914400" eaLnBrk="1" hangingPunct="1">
              <a:spcBef>
                <a:spcPct val="50000"/>
              </a:spcBef>
              <a:defRPr/>
            </a:pPr>
            <a:r>
              <a:rPr lang="en-US" sz="2000" dirty="0">
                <a:highlight>
                  <a:srgbClr val="FFFF00"/>
                </a:highlight>
                <a:latin typeface="Times New Roman" panose="02020603050405020304" pitchFamily="18" charset="0"/>
                <a:cs typeface="Times New Roman" panose="02020603050405020304" pitchFamily="18" charset="0"/>
              </a:rPr>
              <a:t>Example 1</a:t>
            </a:r>
            <a:r>
              <a:rPr lang="en-US" sz="2000" dirty="0">
                <a:latin typeface="Times New Roman" panose="02020603050405020304" pitchFamily="18" charset="0"/>
                <a:cs typeface="Times New Roman" panose="02020603050405020304" pitchFamily="18" charset="0"/>
              </a:rPr>
              <a:t>.</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 An office has 4 secretaries handling respectively 20%, 60%,15% and 5% of the files of all government reports. The probability that they misfile such reports are respectively 0.05, 0.1, 0.1 and 0.05. Find the probability that the misfiled report can be blamed on the first secretary.</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Ans: 0.1143 </a:t>
            </a:r>
          </a:p>
          <a:p>
            <a:pPr algn="just" defTabSz="914400" eaLnBrk="1" hangingPunct="1">
              <a:spcBef>
                <a:spcPct val="50000"/>
              </a:spcBef>
              <a:defRPr/>
            </a:pPr>
            <a:r>
              <a:rPr lang="en-US" sz="2000" dirty="0">
                <a:highlight>
                  <a:srgbClr val="FFFF00"/>
                </a:highlight>
                <a:latin typeface="Times New Roman" panose="02020603050405020304" pitchFamily="18" charset="0"/>
                <a:cs typeface="Times New Roman" panose="02020603050405020304" pitchFamily="18" charset="0"/>
              </a:rPr>
              <a:t>Example 2</a:t>
            </a:r>
            <a:r>
              <a:rPr lang="en-US" sz="2000" dirty="0">
                <a:latin typeface="Times New Roman" panose="02020603050405020304" pitchFamily="18" charset="0"/>
                <a:cs typeface="Times New Roman" panose="02020603050405020304" pitchFamily="18" charset="0"/>
              </a:rPr>
              <a:t>. </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In a class 70% are boys and 30% are girls. 5% of boys and 3% of girls are irregular to the classes. What is the probability of a student selected at random is irregular to the classes and what is the probability that the irregular student is a girl? </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Ans: P(Irregular Student) = 0.044, P( Irregular and Girl) = 0.009</a:t>
            </a:r>
          </a:p>
          <a:p>
            <a:pPr algn="just" defTabSz="914400" eaLnBrk="1" hangingPunct="1">
              <a:spcBef>
                <a:spcPct val="50000"/>
              </a:spcBef>
              <a:defRPr/>
            </a:pPr>
            <a:endParaRPr lang="en-US" dirty="0">
              <a:solidFill>
                <a:srgbClr val="0000FF"/>
              </a:solidFill>
              <a:latin typeface="Arial" charset="0"/>
              <a:cs typeface="Arial" charset="0"/>
            </a:endParaRPr>
          </a:p>
        </p:txBody>
      </p:sp>
      <p:sp>
        <p:nvSpPr>
          <p:cNvPr id="63491"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19D98BEF-A21D-416D-AC2C-4626795CBDB9}" type="slidenum">
              <a:rPr lang="en-US" altLang="en-US" sz="1800">
                <a:solidFill>
                  <a:srgbClr val="898989"/>
                </a:solidFill>
              </a:rPr>
              <a:pPr algn="l" eaLnBrk="0" hangingPunct="0">
                <a:spcBef>
                  <a:spcPct val="0"/>
                </a:spcBef>
                <a:buFontTx/>
                <a:buNone/>
              </a:pPr>
              <a:t>54</a:t>
            </a:fld>
            <a:endParaRPr lang="en-US" altLang="en-US" sz="1800">
              <a:solidFill>
                <a:srgbClr val="898989"/>
              </a:solidFill>
            </a:endParaRPr>
          </a:p>
        </p:txBody>
      </p:sp>
      <p:sp>
        <p:nvSpPr>
          <p:cNvPr id="7" name="Rectangle 3"/>
          <p:cNvSpPr>
            <a:spLocks noGrp="1" noChangeArrowheads="1"/>
          </p:cNvSpPr>
          <p:nvPr>
            <p:ph sz="quarter" idx="10"/>
          </p:nvPr>
        </p:nvSpPr>
        <p:spPr>
          <a:xfrm>
            <a:off x="180975" y="315913"/>
            <a:ext cx="5021263" cy="554037"/>
          </a:xfrm>
          <a:ln>
            <a:miter lim="800000"/>
            <a:headEnd/>
            <a:tailEnd/>
          </a:ln>
        </p:spPr>
        <p:txBody>
          <a:bodyPr rtlCol="0">
            <a:spAutoFit/>
          </a:bodyPr>
          <a:lstStyle/>
          <a:p>
            <a:pPr eaLnBrk="1" fontAlgn="auto" hangingPunct="1">
              <a:spcAft>
                <a:spcPts val="0"/>
              </a:spcAft>
              <a:buFont typeface="Arial"/>
              <a:buNone/>
              <a:defRPr/>
            </a:pPr>
            <a:r>
              <a:rPr lang="en-US" dirty="0">
                <a:solidFill>
                  <a:srgbClr val="FF0000"/>
                </a:solidFill>
              </a:rPr>
              <a:t>Practice problems </a:t>
            </a:r>
            <a:endParaRPr lang="en-IN"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0" y="1292348"/>
            <a:ext cx="8991600" cy="5304016"/>
          </a:xfrm>
          <a:prstGeom prst="rect">
            <a:avLst/>
          </a:prstGeom>
          <a:noFill/>
          <a:ln w="9525">
            <a:noFill/>
            <a:miter lim="800000"/>
            <a:headEnd/>
            <a:tailEnd/>
          </a:ln>
        </p:spPr>
        <p:txBody>
          <a:bodyPr>
            <a:spAutoFit/>
          </a:bodyPr>
          <a:lstStyle/>
          <a:p>
            <a:pPr algn="just" defTabSz="914400" eaLnBrk="1" hangingPunct="1">
              <a:spcBef>
                <a:spcPct val="50000"/>
              </a:spcBef>
              <a:defRPr/>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Example 3</a:t>
            </a:r>
            <a:r>
              <a:rPr lang="en-US" sz="2000" dirty="0">
                <a:solidFill>
                  <a:srgbClr val="FF0000"/>
                </a:solidFill>
                <a:latin typeface="Times New Roman" panose="02020603050405020304" pitchFamily="18" charset="0"/>
                <a:cs typeface="Times New Roman" panose="02020603050405020304" pitchFamily="18" charset="0"/>
              </a:rPr>
              <a:t>.</a:t>
            </a:r>
            <a:r>
              <a:rPr lang="en-US" sz="2000" dirty="0">
                <a:solidFill>
                  <a:srgbClr val="0000FF"/>
                </a:solidFill>
                <a:latin typeface="Times New Roman" panose="02020603050405020304" pitchFamily="18" charset="0"/>
                <a:cs typeface="Times New Roman" panose="02020603050405020304" pitchFamily="18" charset="0"/>
              </a:rPr>
              <a:t> </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Three machines A, B and C produce respectively 60%, 30% and 10% of the total number of items of a factory. The percentage of defective outputs of these machines are 2%, 3% and 4%. An item is selected at random and is found to be defective.</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Find the probability that the item was not defective and  produced by machine C?</a:t>
            </a:r>
          </a:p>
          <a:p>
            <a:pPr algn="just" defTabSz="914400" eaLnBrk="1" hangingPunct="1">
              <a:spcBef>
                <a:spcPct val="50000"/>
              </a:spcBef>
              <a:defRPr/>
            </a:pPr>
            <a:r>
              <a:rPr lang="en-US" sz="2000" dirty="0">
                <a:solidFill>
                  <a:srgbClr val="FF0000"/>
                </a:solidFill>
                <a:latin typeface="Times New Roman" panose="02020603050405020304" pitchFamily="18" charset="0"/>
                <a:cs typeface="Times New Roman" panose="02020603050405020304" pitchFamily="18" charset="0"/>
              </a:rPr>
              <a:t>Ans: 0.096</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 (ii) What is the probability that the item was produced by machine C or B? </a:t>
            </a:r>
            <a:r>
              <a:rPr lang="en-US" sz="2000" dirty="0">
                <a:solidFill>
                  <a:srgbClr val="FF0000"/>
                </a:solidFill>
                <a:latin typeface="Times New Roman" panose="02020603050405020304" pitchFamily="18" charset="0"/>
                <a:cs typeface="Times New Roman" panose="02020603050405020304" pitchFamily="18" charset="0"/>
              </a:rPr>
              <a:t>Ans: 0.4</a:t>
            </a:r>
          </a:p>
          <a:p>
            <a:pPr marL="12700" eaLnBrk="1" fontAlgn="auto" hangingPunct="1">
              <a:spcBef>
                <a:spcPts val="680"/>
              </a:spcBef>
              <a:spcAft>
                <a:spcPts val="0"/>
              </a:spcAft>
              <a:defRPr/>
            </a:pPr>
            <a:r>
              <a:rPr lang="en-US" sz="2200" dirty="0">
                <a:highlight>
                  <a:srgbClr val="FFFF00"/>
                </a:highlight>
                <a:latin typeface="Times New Roman" panose="02020603050405020304" pitchFamily="18" charset="0"/>
                <a:cs typeface="Times New Roman" panose="02020603050405020304" pitchFamily="18" charset="0"/>
              </a:rPr>
              <a:t>Example: 4 </a:t>
            </a:r>
          </a:p>
          <a:p>
            <a:pPr marL="12700" eaLnBrk="1" fontAlgn="auto" hangingPunct="1">
              <a:spcBef>
                <a:spcPts val="680"/>
              </a:spcBef>
              <a:spcAft>
                <a:spcPts val="0"/>
              </a:spcAft>
              <a:defRPr/>
            </a:pPr>
            <a:r>
              <a:rPr lang="en-US" sz="2200" dirty="0">
                <a:latin typeface="Times New Roman" panose="02020603050405020304" pitchFamily="18" charset="0"/>
                <a:cs typeface="Times New Roman" panose="02020603050405020304" pitchFamily="18" charset="0"/>
              </a:rPr>
              <a:t>A</a:t>
            </a:r>
            <a:r>
              <a:rPr lang="en-US" sz="2200" spc="-15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card</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randomly</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drawn</a:t>
            </a:r>
            <a:r>
              <a:rPr lang="en-US" sz="2200" spc="2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from</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an</a:t>
            </a:r>
            <a:r>
              <a:rPr lang="en-US" sz="2200" spc="-5" dirty="0">
                <a:latin typeface="Times New Roman" panose="02020603050405020304" pitchFamily="18" charset="0"/>
                <a:cs typeface="Times New Roman" panose="02020603050405020304" pitchFamily="18" charset="0"/>
              </a:rPr>
              <a:t> incomplete</a:t>
            </a:r>
            <a:r>
              <a:rPr lang="en-US" sz="2200" spc="3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deck</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of</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cards</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from</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which</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ace of</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diamonds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missing.</a:t>
            </a:r>
            <a:endParaRPr lang="en-US" sz="2200" dirty="0">
              <a:latin typeface="Times New Roman" panose="02020603050405020304" pitchFamily="18" charset="0"/>
              <a:cs typeface="Times New Roman" panose="02020603050405020304" pitchFamily="18" charset="0"/>
            </a:endParaRPr>
          </a:p>
          <a:p>
            <a:pPr marL="351155" indent="-339090" eaLnBrk="1" fontAlgn="auto" hangingPunct="1">
              <a:spcBef>
                <a:spcPts val="580"/>
              </a:spcBef>
              <a:spcAft>
                <a:spcPts val="0"/>
              </a:spcAft>
              <a:buFontTx/>
              <a:buAutoNum type="arabicPeriod"/>
              <a:tabLst>
                <a:tab pos="351790" algn="l"/>
              </a:tabLst>
              <a:defRPr/>
            </a:pPr>
            <a:r>
              <a:rPr lang="en-US" sz="2200" dirty="0">
                <a:latin typeface="Times New Roman" panose="02020603050405020304" pitchFamily="18" charset="0"/>
                <a:cs typeface="Times New Roman" panose="02020603050405020304" pitchFamily="18" charset="0"/>
              </a:rPr>
              <a:t>What</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probability</a:t>
            </a:r>
            <a:r>
              <a:rPr lang="en-US" sz="2200" spc="3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that</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card</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“clubs”? </a:t>
            </a:r>
            <a:r>
              <a:rPr lang="en-US" sz="2200" spc="-5" dirty="0">
                <a:solidFill>
                  <a:srgbClr val="FF0000"/>
                </a:solidFill>
                <a:latin typeface="Times New Roman" panose="02020603050405020304" pitchFamily="18" charset="0"/>
                <a:cs typeface="Times New Roman" panose="02020603050405020304" pitchFamily="18" charset="0"/>
              </a:rPr>
              <a:t>( Ans. 13/51)</a:t>
            </a:r>
            <a:endParaRPr lang="en-US" sz="2200" dirty="0">
              <a:solidFill>
                <a:srgbClr val="FF0000"/>
              </a:solidFill>
              <a:latin typeface="Times New Roman" panose="02020603050405020304" pitchFamily="18" charset="0"/>
              <a:cs typeface="Times New Roman" panose="02020603050405020304" pitchFamily="18" charset="0"/>
            </a:endParaRPr>
          </a:p>
          <a:p>
            <a:pPr marL="351155" indent="-339090" eaLnBrk="1" fontAlgn="auto" hangingPunct="1">
              <a:spcBef>
                <a:spcPts val="575"/>
              </a:spcBef>
              <a:spcAft>
                <a:spcPts val="0"/>
              </a:spcAft>
              <a:buFontTx/>
              <a:buAutoNum type="arabicPeriod"/>
              <a:tabLst>
                <a:tab pos="351790" algn="l"/>
              </a:tabLst>
              <a:defRPr/>
            </a:pPr>
            <a:r>
              <a:rPr lang="en-US" sz="2200" dirty="0">
                <a:latin typeface="Times New Roman" panose="02020603050405020304" pitchFamily="18" charset="0"/>
                <a:cs typeface="Times New Roman" panose="02020603050405020304" pitchFamily="18" charset="0"/>
              </a:rPr>
              <a:t>What</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probability</a:t>
            </a:r>
            <a:r>
              <a:rPr lang="en-US" sz="2200" spc="3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that</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card</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“queen”? </a:t>
            </a:r>
            <a:r>
              <a:rPr lang="en-US" sz="2200" spc="-5" dirty="0">
                <a:solidFill>
                  <a:srgbClr val="FF0000"/>
                </a:solidFill>
                <a:latin typeface="Times New Roman" panose="02020603050405020304" pitchFamily="18" charset="0"/>
                <a:cs typeface="Times New Roman" panose="02020603050405020304" pitchFamily="18" charset="0"/>
              </a:rPr>
              <a:t>(Ans. 4/51)</a:t>
            </a:r>
            <a:endParaRPr lang="en-US" sz="2200" dirty="0">
              <a:solidFill>
                <a:srgbClr val="FF0000"/>
              </a:solidFill>
              <a:latin typeface="Times New Roman" panose="02020603050405020304" pitchFamily="18" charset="0"/>
              <a:cs typeface="Times New Roman" panose="02020603050405020304" pitchFamily="18" charset="0"/>
            </a:endParaRPr>
          </a:p>
          <a:p>
            <a:pPr marL="334010" indent="-321945" eaLnBrk="1" fontAlgn="auto" hangingPunct="1">
              <a:spcBef>
                <a:spcPts val="580"/>
              </a:spcBef>
              <a:spcAft>
                <a:spcPts val="0"/>
              </a:spcAft>
              <a:buFontTx/>
              <a:buAutoNum type="arabicPeriod"/>
              <a:tabLst>
                <a:tab pos="334645" algn="l"/>
              </a:tabLst>
              <a:defRPr/>
            </a:pPr>
            <a:r>
              <a:rPr lang="en-US" sz="2200" dirty="0">
                <a:latin typeface="Times New Roman" panose="02020603050405020304" pitchFamily="18" charset="0"/>
                <a:cs typeface="Times New Roman" panose="02020603050405020304" pitchFamily="18" charset="0"/>
              </a:rPr>
              <a:t>Are</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events </a:t>
            </a:r>
            <a:r>
              <a:rPr lang="en-US" sz="2200" dirty="0">
                <a:latin typeface="Times New Roman" panose="02020603050405020304" pitchFamily="18" charset="0"/>
                <a:cs typeface="Times New Roman" panose="02020603050405020304" pitchFamily="18" charset="0"/>
              </a:rPr>
              <a:t>“clubs”</a:t>
            </a:r>
            <a:r>
              <a:rPr lang="en-US" sz="2200" spc="-5" dirty="0">
                <a:latin typeface="Times New Roman" panose="02020603050405020304" pitchFamily="18" charset="0"/>
                <a:cs typeface="Times New Roman" panose="02020603050405020304" pitchFamily="18" charset="0"/>
              </a:rPr>
              <a:t> and</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“queen”</a:t>
            </a:r>
            <a:r>
              <a:rPr lang="en-US" sz="2200"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independent </a:t>
            </a:r>
            <a:r>
              <a:rPr lang="en-US" sz="2200" spc="-10" dirty="0">
                <a:solidFill>
                  <a:srgbClr val="FF0000"/>
                </a:solidFill>
                <a:latin typeface="Times New Roman" panose="02020603050405020304" pitchFamily="18" charset="0"/>
                <a:cs typeface="Times New Roman" panose="02020603050405020304" pitchFamily="18" charset="0"/>
              </a:rPr>
              <a:t>(Ans. No)</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64515"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C18302BD-8C89-46F2-9820-AD44B1F7F15B}" type="slidenum">
              <a:rPr lang="en-US" altLang="en-US" sz="1800">
                <a:solidFill>
                  <a:srgbClr val="898989"/>
                </a:solidFill>
              </a:rPr>
              <a:pPr algn="l" eaLnBrk="0" hangingPunct="0">
                <a:spcBef>
                  <a:spcPct val="0"/>
                </a:spcBef>
                <a:buFontTx/>
                <a:buNone/>
              </a:pPr>
              <a:t>55</a:t>
            </a:fld>
            <a:endParaRPr lang="en-US" altLang="en-US" sz="1800">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rtlCol="0">
            <a:normAutofit lnSpcReduction="10000"/>
          </a:bodyPr>
          <a:lstStyle/>
          <a:p>
            <a:pPr marL="12700">
              <a:spcBef>
                <a:spcPts val="680"/>
              </a:spcBef>
              <a:defRPr/>
            </a:pPr>
            <a:r>
              <a:rPr lang="en-US" sz="2200" dirty="0">
                <a:highlight>
                  <a:srgbClr val="FFFF00"/>
                </a:highlight>
                <a:latin typeface="Times New Roman" panose="02020603050405020304" pitchFamily="18" charset="0"/>
                <a:cs typeface="Times New Roman" panose="02020603050405020304" pitchFamily="18" charset="0"/>
              </a:rPr>
              <a:t>Example: 5</a:t>
            </a:r>
          </a:p>
          <a:p>
            <a:pPr marL="12700" algn="just">
              <a:lnSpc>
                <a:spcPct val="150000"/>
              </a:lnSpc>
              <a:spcBef>
                <a:spcPts val="680"/>
              </a:spcBef>
              <a:defRPr/>
            </a:pP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Three companies produce the same tool and supply it to the market. Company A produces 30% of the tools for the market and the remaining 70% of the tools are produced in companies B and C. 98% of the tools produced in company A, 95% of the tools produced in company B and 97% of the tools produced in company C are not defective. What percent of tools should be produced by companies B and C so that a tool picked at random in the market will have a probability of being non defective equal to 96%?</a:t>
            </a:r>
          </a:p>
          <a:p>
            <a:pPr marL="12700" algn="just">
              <a:lnSpc>
                <a:spcPct val="150000"/>
              </a:lnSpc>
              <a:spcBef>
                <a:spcPts val="680"/>
              </a:spcBef>
              <a:defRPr/>
            </a:pPr>
            <a:r>
              <a:rPr lang="en-US" sz="2000" dirty="0">
                <a:solidFill>
                  <a:srgbClr val="000000"/>
                </a:solidFill>
                <a:highlight>
                  <a:srgbClr val="FFFF00"/>
                </a:highlight>
                <a:latin typeface="Tahoma" panose="020B0604030504040204" pitchFamily="34" charset="0"/>
                <a:ea typeface="Tahoma" panose="020B0604030504040204" pitchFamily="34" charset="0"/>
                <a:cs typeface="Tahoma" panose="020B0604030504040204" pitchFamily="34" charset="0"/>
              </a:rPr>
              <a:t>Ans: 0.164</a:t>
            </a:r>
            <a:endParaRPr lang="en-US" sz="2000" dirty="0">
              <a:highlight>
                <a:srgbClr val="FFFF00"/>
              </a:highlight>
              <a:latin typeface="Tahoma" panose="020B0604030504040204" pitchFamily="34" charset="0"/>
              <a:ea typeface="Tahoma" panose="020B0604030504040204" pitchFamily="34" charset="0"/>
              <a:cs typeface="Tahoma" panose="020B0604030504040204" pitchFamily="34" charset="0"/>
            </a:endParaRPr>
          </a:p>
          <a:p>
            <a:pP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18686"/>
          </a:xfrm>
        </p:spPr>
        <p:txBody>
          <a:bodyPr/>
          <a:lstStyle/>
          <a:p>
            <a:pPr>
              <a:defRPr/>
            </a:pPr>
            <a:r>
              <a:rPr lang="en-US" dirty="0">
                <a:highlight>
                  <a:srgbClr val="FFFF00"/>
                </a:highlight>
                <a:latin typeface="Times New Roman" panose="02020603050405020304" pitchFamily="18" charset="0"/>
                <a:cs typeface="Times New Roman" panose="02020603050405020304" pitchFamily="18" charset="0"/>
              </a:rPr>
              <a:t>Example: 6</a:t>
            </a:r>
            <a:endParaRPr lang="en-US" dirty="0"/>
          </a:p>
          <a:p>
            <a:pPr>
              <a:defRPr/>
            </a:pPr>
            <a:r>
              <a:rPr lang="en-US" sz="1800" dirty="0">
                <a:solidFill>
                  <a:srgbClr val="231F20"/>
                </a:solidFill>
                <a:latin typeface="Times-Roman-44-0"/>
              </a:rPr>
              <a:t>A sample of 500 respondents was selected in a large metropolitan area to study consumer behavior, with the following results:</a:t>
            </a:r>
          </a:p>
          <a:p>
            <a:pPr>
              <a:defRPr/>
            </a:pPr>
            <a:endParaRPr lang="en-US" sz="1800" dirty="0">
              <a:solidFill>
                <a:srgbClr val="231F20"/>
              </a:solidFill>
              <a:latin typeface="Times-Roman-44-0"/>
            </a:endParaRPr>
          </a:p>
          <a:p>
            <a:pPr>
              <a:defRPr/>
            </a:pPr>
            <a:endParaRPr lang="en-US" sz="1800" dirty="0">
              <a:solidFill>
                <a:srgbClr val="231F20"/>
              </a:solidFill>
              <a:latin typeface="Times-Roman-44-0"/>
            </a:endParaRPr>
          </a:p>
          <a:p>
            <a:pPr>
              <a:defRPr/>
            </a:pPr>
            <a:endParaRPr lang="en-US" sz="1800" dirty="0">
              <a:solidFill>
                <a:srgbClr val="231F20"/>
              </a:solidFill>
              <a:latin typeface="Times-Roman-44-0"/>
            </a:endParaRPr>
          </a:p>
          <a:p>
            <a:pPr>
              <a:defRPr/>
            </a:pPr>
            <a:endParaRPr lang="en-US" sz="1800" dirty="0">
              <a:solidFill>
                <a:srgbClr val="231F20"/>
              </a:solidFill>
              <a:latin typeface="Times-Roman-44-0"/>
            </a:endParaRPr>
          </a:p>
          <a:p>
            <a:pPr>
              <a:defRPr/>
            </a:pPr>
            <a:endParaRPr lang="en-US" sz="1800" dirty="0">
              <a:solidFill>
                <a:srgbClr val="231F20"/>
              </a:solidFill>
              <a:latin typeface="Times-Roman-44-0"/>
            </a:endParaRPr>
          </a:p>
          <a:p>
            <a:pPr>
              <a:defRPr/>
            </a:pPr>
            <a:endParaRPr lang="en-US" sz="1800" dirty="0">
              <a:solidFill>
                <a:srgbClr val="231F20"/>
              </a:solidFill>
              <a:latin typeface="Times-Roman-44-0"/>
            </a:endParaRPr>
          </a:p>
          <a:p>
            <a:pPr>
              <a:defRPr/>
            </a:pPr>
            <a:r>
              <a:rPr lang="en-US" sz="1800" b="1" dirty="0">
                <a:solidFill>
                  <a:srgbClr val="231F20"/>
                </a:solidFill>
                <a:latin typeface="Times-Bold-47-0"/>
              </a:rPr>
              <a:t>a. </a:t>
            </a:r>
            <a:r>
              <a:rPr lang="en-US" sz="1800" dirty="0">
                <a:solidFill>
                  <a:srgbClr val="231F20"/>
                </a:solidFill>
                <a:latin typeface="Times-Roman-44-0"/>
              </a:rPr>
              <a:t>Suppose the respondent chosen is a female. What is the probability that she does not enjoy shopping for clothing? </a:t>
            </a:r>
            <a:r>
              <a:rPr lang="en-US" sz="1800" dirty="0">
                <a:solidFill>
                  <a:srgbClr val="FF0000"/>
                </a:solidFill>
                <a:latin typeface="Times-Roman-44-0"/>
              </a:rPr>
              <a:t>(Ans: 0.1384)</a:t>
            </a:r>
          </a:p>
          <a:p>
            <a:pPr>
              <a:defRPr/>
            </a:pPr>
            <a:r>
              <a:rPr lang="en-US" sz="1800" b="1" dirty="0">
                <a:solidFill>
                  <a:srgbClr val="231F20"/>
                </a:solidFill>
                <a:latin typeface="Times-Bold-47-0"/>
              </a:rPr>
              <a:t>b. </a:t>
            </a:r>
            <a:r>
              <a:rPr lang="en-US" sz="1800" dirty="0">
                <a:solidFill>
                  <a:srgbClr val="231F20"/>
                </a:solidFill>
                <a:latin typeface="Times-Roman-44-0"/>
              </a:rPr>
              <a:t>Suppose the respondent chosen enjoys shopping for clothing. What is the probability that the individual is a male</a:t>
            </a:r>
            <a:r>
              <a:rPr lang="en-US" sz="1800" dirty="0">
                <a:solidFill>
                  <a:srgbClr val="FF0000"/>
                </a:solidFill>
                <a:latin typeface="Times-Roman-44-0"/>
              </a:rPr>
              <a:t>?(Ans: 0.56)</a:t>
            </a:r>
          </a:p>
          <a:p>
            <a:pPr>
              <a:defRPr/>
            </a:pPr>
            <a:endParaRPr lang="en-US" dirty="0"/>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2579688"/>
            <a:ext cx="511175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dirty="0">
                <a:highlight>
                  <a:srgbClr val="FFFF00"/>
                </a:highlight>
                <a:latin typeface="Times New Roman" panose="02020603050405020304" pitchFamily="18" charset="0"/>
                <a:cs typeface="Times New Roman" panose="02020603050405020304" pitchFamily="18" charset="0"/>
              </a:rPr>
              <a:t>Example: 7</a:t>
            </a:r>
          </a:p>
          <a:p>
            <a:pPr>
              <a:defRPr/>
            </a:pPr>
            <a:r>
              <a:rPr lang="en-US" sz="2000" dirty="0">
                <a:solidFill>
                  <a:srgbClr val="231F20"/>
                </a:solidFill>
                <a:latin typeface="Times-Roman-44-0"/>
              </a:rPr>
              <a:t>A standard deck of cards is being used to play a game. There are four suits (hearts, diamonds, clubs, and spades), each having 13 faces (ace, 2, 3, 4, 5, 6, 7, 8, 9, 10, jack, queen, and king), making a total of 52 cards. This complete deck is thoroughly mixed, and you will receive the first 2 cards from the deck without replacement.</a:t>
            </a:r>
          </a:p>
          <a:p>
            <a:pPr>
              <a:defRPr/>
            </a:pPr>
            <a:r>
              <a:rPr lang="en-US" sz="2000" b="1" dirty="0">
                <a:solidFill>
                  <a:srgbClr val="231F20"/>
                </a:solidFill>
                <a:latin typeface="Times-Bold-47-0"/>
              </a:rPr>
              <a:t>a. </a:t>
            </a:r>
            <a:r>
              <a:rPr lang="en-US" sz="2000" dirty="0">
                <a:solidFill>
                  <a:srgbClr val="231F20"/>
                </a:solidFill>
                <a:latin typeface="Times-Roman-44-0"/>
              </a:rPr>
              <a:t>What is the probability that both cards are queens</a:t>
            </a:r>
            <a:r>
              <a:rPr lang="en-US" sz="2000" dirty="0">
                <a:solidFill>
                  <a:srgbClr val="FF0000"/>
                </a:solidFill>
                <a:latin typeface="Times-Roman-44-0"/>
              </a:rPr>
              <a:t>? (Ans: 0.0045)</a:t>
            </a:r>
          </a:p>
          <a:p>
            <a:pPr>
              <a:defRPr/>
            </a:pPr>
            <a:r>
              <a:rPr lang="en-US" sz="2000" b="1" dirty="0">
                <a:solidFill>
                  <a:srgbClr val="231F20"/>
                </a:solidFill>
                <a:latin typeface="Times-Bold-47-0"/>
              </a:rPr>
              <a:t>b. </a:t>
            </a:r>
            <a:r>
              <a:rPr lang="en-US" sz="2000" dirty="0">
                <a:solidFill>
                  <a:srgbClr val="231F20"/>
                </a:solidFill>
                <a:latin typeface="Times-Roman-44-0"/>
              </a:rPr>
              <a:t>What is the probability that the first card is a 10 and the second card is a 5 or 6? </a:t>
            </a:r>
            <a:r>
              <a:rPr lang="en-US" sz="2000" dirty="0">
                <a:solidFill>
                  <a:srgbClr val="FF0000"/>
                </a:solidFill>
                <a:latin typeface="Times-Roman-44-0"/>
              </a:rPr>
              <a:t>(Ans: 0.012)</a:t>
            </a:r>
          </a:p>
          <a:p>
            <a:pPr>
              <a:defRPr/>
            </a:pPr>
            <a:r>
              <a:rPr lang="en-US" sz="2000" b="1" dirty="0">
                <a:solidFill>
                  <a:srgbClr val="231F20"/>
                </a:solidFill>
                <a:latin typeface="Times-Bold-47-0"/>
              </a:rPr>
              <a:t>c. </a:t>
            </a:r>
            <a:r>
              <a:rPr lang="en-US" sz="2000" dirty="0">
                <a:solidFill>
                  <a:srgbClr val="231F20"/>
                </a:solidFill>
                <a:latin typeface="Times-Roman-44-0"/>
              </a:rPr>
              <a:t>If you were sampling with replacement, what would be the answer in (a)? </a:t>
            </a:r>
            <a:r>
              <a:rPr lang="en-US" sz="2000" dirty="0">
                <a:solidFill>
                  <a:srgbClr val="FF0000"/>
                </a:solidFill>
                <a:latin typeface="Times-Roman-44-0"/>
              </a:rPr>
              <a:t>(Ans: 0.0059)</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557338"/>
            <a:ext cx="51847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itle 2"/>
          <p:cNvSpPr>
            <a:spLocks noGrp="1" noChangeArrowheads="1"/>
          </p:cNvSpPr>
          <p:nvPr>
            <p:ph type="title" idx="4294967295"/>
          </p:nvPr>
        </p:nvSpPr>
        <p:spPr>
          <a:xfrm>
            <a:off x="457200" y="274638"/>
            <a:ext cx="7210425" cy="1143000"/>
          </a:xfrm>
        </p:spPr>
        <p:txBody>
          <a:bodyPr/>
          <a:lstStyle/>
          <a:p>
            <a:pPr eaLnBrk="1" hangingPunct="1"/>
            <a:r>
              <a:rPr lang="en-US" altLang="en-US" b="1" smtClean="0"/>
              <a:t>  IMP Note to Self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a:xfrm>
            <a:off x="304800" y="1493838"/>
            <a:ext cx="8229600" cy="4525962"/>
          </a:xfrm>
        </p:spPr>
        <p:txBody>
          <a:bodyPr rtlCol="0">
            <a:normAutofit fontScale="92500" lnSpcReduction="20000"/>
          </a:bodyPr>
          <a:lstStyle/>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Introduction to Probability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Review of Set Theory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Counting Principles</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Definition of Probability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Axioms of Probability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Addition Rule of Probability</a:t>
            </a:r>
          </a:p>
          <a:p>
            <a:pPr marL="457200" indent="-457200" algn="just">
              <a:buFont typeface="Wingdings" pitchFamily="2" charset="2"/>
              <a:buAutoNum type="arabicPeriod"/>
              <a:defRPr/>
            </a:pPr>
            <a:endParaRPr lang="en-US" dirty="0">
              <a:latin typeface="Times New Roman" pitchFamily="18" charset="0"/>
              <a:cs typeface="Times New Roman" pitchFamily="18" charset="0"/>
            </a:endParaRPr>
          </a:p>
          <a:p>
            <a:pPr marL="457200" indent="-457200" algn="just">
              <a:buFont typeface="Wingdings" pitchFamily="2" charset="2"/>
              <a:buAutoNum type="arabicPeriod"/>
              <a:defRPr/>
            </a:pPr>
            <a:endParaRPr lang="en-US" dirty="0">
              <a:latin typeface="Times New Roman" pitchFamily="18" charset="0"/>
              <a:cs typeface="Times New Roman" pitchFamily="18" charset="0"/>
            </a:endParaRPr>
          </a:p>
        </p:txBody>
      </p:sp>
      <p:sp>
        <p:nvSpPr>
          <p:cNvPr id="14339"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5286F75B-331B-47EC-8551-E117169A59C7}" type="slidenum">
              <a:rPr lang="en-US" altLang="en-US" sz="1800">
                <a:solidFill>
                  <a:srgbClr val="898989"/>
                </a:solidFill>
              </a:rPr>
              <a:pPr algn="l" eaLnBrk="0" hangingPunct="0">
                <a:spcBef>
                  <a:spcPct val="0"/>
                </a:spcBef>
                <a:buFontTx/>
                <a:buNone/>
              </a:pPr>
              <a:t>6</a:t>
            </a:fld>
            <a:endParaRPr lang="en-US" altLang="en-US" sz="1800">
              <a:solidFill>
                <a:srgbClr val="898989"/>
              </a:solidFill>
            </a:endParaRPr>
          </a:p>
        </p:txBody>
      </p:sp>
      <p:sp>
        <p:nvSpPr>
          <p:cNvPr id="2" name="object 2"/>
          <p:cNvSpPr txBox="1">
            <a:spLocks noGrp="1"/>
          </p:cNvSpPr>
          <p:nvPr>
            <p:ph sz="quarter" idx="10"/>
          </p:nvPr>
        </p:nvSpPr>
        <p:spPr>
          <a:xfrm>
            <a:off x="304800" y="487363"/>
            <a:ext cx="6324600" cy="473075"/>
          </a:xfrm>
        </p:spPr>
        <p:txBody>
          <a:bodyPr lIns="0" tIns="10001" rIns="0" bIns="0" rtlCol="0">
            <a:spAutoFit/>
          </a:bodyPr>
          <a:lstStyle/>
          <a:p>
            <a:pPr marL="9525" eaLnBrk="1" fontAlgn="auto" hangingPunct="1">
              <a:spcBef>
                <a:spcPts val="79"/>
              </a:spcBef>
              <a:spcAft>
                <a:spcPts val="0"/>
              </a:spcAft>
              <a:buFont typeface="Arial"/>
              <a:buNone/>
              <a:defRPr/>
            </a:pPr>
            <a:r>
              <a:rPr lang="en-US" sz="3300" spc="-8" dirty="0">
                <a:latin typeface="Calibri"/>
                <a:cs typeface="Calibri"/>
              </a:rPr>
              <a:t>Revise</a:t>
            </a:r>
            <a:endParaRPr sz="33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p:cTn id="7" dur="500" decel="50000" fill="hold">
                                          <p:stCondLst>
                                            <p:cond delay="0"/>
                                          </p:stCondLst>
                                        </p:cTn>
                                        <p:tgtEl>
                                          <p:spTgt spid="17411">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7411">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7411">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17411">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7411">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7411">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7411">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7411">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Effect transition="in" filter="barn(inVertical)">
                                      <p:cBhvr>
                                        <p:cTn id="19" dur="500"/>
                                        <p:tgtEl>
                                          <p:spTgt spid="17411">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17411">
                                            <p:txEl>
                                              <p:pRg st="4" end="4"/>
                                            </p:txEl>
                                          </p:spTgt>
                                        </p:tgtEl>
                                        <p:attrNameLst>
                                          <p:attrName>style.visibility</p:attrName>
                                        </p:attrNameLst>
                                      </p:cBhvr>
                                      <p:to>
                                        <p:strVal val="visible"/>
                                      </p:to>
                                    </p:set>
                                    <p:animEffect transition="in" filter="fade">
                                      <p:cBhvr>
                                        <p:cTn id="24" dur="1000"/>
                                        <p:tgtEl>
                                          <p:spTgt spid="17411">
                                            <p:txEl>
                                              <p:pRg st="4" end="4"/>
                                            </p:txEl>
                                          </p:spTgt>
                                        </p:tgtEl>
                                      </p:cBhvr>
                                    </p:animEffect>
                                    <p:anim calcmode="lin" valueType="num">
                                      <p:cBhvr>
                                        <p:cTn id="25" dur="10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74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7411">
                                            <p:txEl>
                                              <p:pRg st="6" end="6"/>
                                            </p:txEl>
                                          </p:spTgt>
                                        </p:tgtEl>
                                        <p:attrNameLst>
                                          <p:attrName>style.visibility</p:attrName>
                                        </p:attrNameLst>
                                      </p:cBhvr>
                                      <p:to>
                                        <p:strVal val="visible"/>
                                      </p:to>
                                    </p:set>
                                    <p:animEffect transition="in" filter="wipe(down)">
                                      <p:cBhvr>
                                        <p:cTn id="31" dur="500"/>
                                        <p:tgtEl>
                                          <p:spTgt spid="17411">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17411">
                                            <p:txEl>
                                              <p:pRg st="8" end="8"/>
                                            </p:txEl>
                                          </p:spTgt>
                                        </p:tgtEl>
                                        <p:attrNameLst>
                                          <p:attrName>style.visibility</p:attrName>
                                        </p:attrNameLst>
                                      </p:cBhvr>
                                      <p:to>
                                        <p:strVal val="visible"/>
                                      </p:to>
                                    </p:set>
                                    <p:anim calcmode="lin" valueType="num">
                                      <p:cBhvr additive="base">
                                        <p:cTn id="36" dur="500" fill="hold"/>
                                        <p:tgtEl>
                                          <p:spTgt spid="17411">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74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6" presetClass="entr" presetSubtype="16" fill="hold" nodeType="clickEffect">
                                  <p:stCondLst>
                                    <p:cond delay="0"/>
                                  </p:stCondLst>
                                  <p:childTnLst>
                                    <p:set>
                                      <p:cBhvr>
                                        <p:cTn id="41" dur="1" fill="hold">
                                          <p:stCondLst>
                                            <p:cond delay="0"/>
                                          </p:stCondLst>
                                        </p:cTn>
                                        <p:tgtEl>
                                          <p:spTgt spid="17411">
                                            <p:txEl>
                                              <p:pRg st="10" end="10"/>
                                            </p:txEl>
                                          </p:spTgt>
                                        </p:tgtEl>
                                        <p:attrNameLst>
                                          <p:attrName>style.visibility</p:attrName>
                                        </p:attrNameLst>
                                      </p:cBhvr>
                                      <p:to>
                                        <p:strVal val="visible"/>
                                      </p:to>
                                    </p:set>
                                    <p:animEffect transition="in" filter="circle(in)">
                                      <p:cBhvr>
                                        <p:cTn id="42" dur="2000"/>
                                        <p:tgtEl>
                                          <p:spTgt spid="174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6175" y="2317750"/>
            <a:ext cx="6478588" cy="164941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6" name="TextBox 5"/>
          <p:cNvSpPr txBox="1"/>
          <p:nvPr/>
        </p:nvSpPr>
        <p:spPr>
          <a:xfrm>
            <a:off x="2343955" y="2542280"/>
            <a:ext cx="4713668" cy="1200329"/>
          </a:xfrm>
          <a:prstGeom prst="rect">
            <a:avLst/>
          </a:prstGeom>
          <a:noFill/>
          <a:ln>
            <a:solidFill>
              <a:srgbClr val="FF0000"/>
            </a:solidFill>
          </a:ln>
        </p:spPr>
        <p:txBody>
          <a:bodyPr>
            <a:spAutoFit/>
          </a:bodyPr>
          <a:lstStyle/>
          <a:p>
            <a:pPr eaLnBrk="1" fontAlgn="auto" hangingPunct="1">
              <a:spcBef>
                <a:spcPts val="0"/>
              </a:spcBef>
              <a:spcAft>
                <a:spcPts val="0"/>
              </a:spcAft>
              <a:defRPr/>
            </a:pPr>
            <a:r>
              <a:rPr lang="en-US" sz="7200" b="1" i="1" dirty="0">
                <a:ln w="22225">
                  <a:solidFill>
                    <a:schemeClr val="accent2"/>
                  </a:solidFill>
                  <a:prstDash val="solid"/>
                </a:ln>
                <a:solidFill>
                  <a:srgbClr val="FF0000"/>
                </a:solidFill>
                <a:latin typeface="+mn-lt"/>
              </a:rPr>
              <a:t>Thank you</a:t>
            </a:r>
            <a:endParaRPr lang="en-IN" sz="7200" b="1" i="1" dirty="0">
              <a:ln w="22225">
                <a:solidFill>
                  <a:schemeClr val="accent2"/>
                </a:solidFill>
                <a:prstDash val="solid"/>
              </a:ln>
              <a:solidFill>
                <a:srgbClr val="FF0000"/>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object 3"/>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9575" y="1960563"/>
            <a:ext cx="7942263" cy="2952750"/>
          </a:xfrm>
        </p:spPr>
      </p:pic>
      <p:sp>
        <p:nvSpPr>
          <p:cNvPr id="5" name="object 2"/>
          <p:cNvSpPr txBox="1">
            <a:spLocks noGrp="1"/>
          </p:cNvSpPr>
          <p:nvPr>
            <p:ph sz="quarter" idx="10"/>
          </p:nvPr>
        </p:nvSpPr>
        <p:spPr/>
        <p:txBody>
          <a:bodyPr lIns="0" tIns="10001" rIns="0" bIns="0" rtlCol="0">
            <a:spAutoFit/>
          </a:bodyPr>
          <a:lstStyle/>
          <a:p>
            <a:pPr marL="9525" eaLnBrk="1" fontAlgn="auto" hangingPunct="1">
              <a:spcBef>
                <a:spcPts val="79"/>
              </a:spcBef>
              <a:spcAft>
                <a:spcPts val="0"/>
              </a:spcAft>
              <a:buFont typeface="Arial"/>
              <a:buNone/>
              <a:defRPr/>
            </a:pPr>
            <a:r>
              <a:rPr sz="3300" spc="-8" dirty="0">
                <a:latin typeface="Calibri"/>
                <a:cs typeface="Calibri"/>
              </a:rPr>
              <a:t>Contact</a:t>
            </a:r>
            <a:r>
              <a:rPr sz="3300" spc="-41" dirty="0">
                <a:latin typeface="Calibri"/>
                <a:cs typeface="Calibri"/>
              </a:rPr>
              <a:t> </a:t>
            </a:r>
            <a:r>
              <a:rPr sz="3300" dirty="0">
                <a:latin typeface="Calibri"/>
                <a:cs typeface="Calibri"/>
              </a:rPr>
              <a:t>Session</a:t>
            </a:r>
            <a:r>
              <a:rPr sz="3300" spc="-23" dirty="0">
                <a:latin typeface="Calibri"/>
                <a:cs typeface="Calibri"/>
              </a:rPr>
              <a:t> </a:t>
            </a:r>
            <a:r>
              <a:rPr sz="3300" dirty="0">
                <a:latin typeface="Calibri"/>
                <a:cs typeface="Calibri"/>
              </a:rPr>
              <a:t>3</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126400" y="3151080"/>
              <a:ext cx="355320" cy="28440"/>
            </p14:xfrm>
          </p:contentPart>
        </mc:Choice>
        <mc:Fallback>
          <p:pic>
            <p:nvPicPr>
              <p:cNvPr id="2" name="Ink 1"/>
              <p:cNvPicPr/>
              <p:nvPr/>
            </p:nvPicPr>
            <p:blipFill>
              <a:blip r:embed="rId4"/>
              <a:stretch>
                <a:fillRect/>
              </a:stretch>
            </p:blipFill>
            <p:spPr>
              <a:xfrm>
                <a:off x="5116320" y="3140640"/>
                <a:ext cx="371520" cy="4608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noChangeArrowheads="1"/>
          </p:cNvSpPr>
          <p:nvPr>
            <p:ph idx="1"/>
          </p:nvPr>
        </p:nvSpPr>
        <p:spPr>
          <a:xfrm>
            <a:off x="304800" y="1493838"/>
            <a:ext cx="8229600" cy="4525962"/>
          </a:xfrm>
        </p:spPr>
        <p:txBody>
          <a:bodyPr/>
          <a:lstStyle/>
          <a:p>
            <a:pPr marL="457200" indent="-457200" algn="just" fontAlgn="base">
              <a:spcAft>
                <a:spcPct val="0"/>
              </a:spcAft>
              <a:buFont typeface="Wingdings" panose="05000000000000000000" pitchFamily="2" charset="2"/>
              <a:buChar char="Ø"/>
            </a:pPr>
            <a:r>
              <a:rPr lang="en-US" altLang="en-US" sz="2800" smtClean="0">
                <a:solidFill>
                  <a:srgbClr val="7030A0"/>
                </a:solidFill>
                <a:latin typeface="Times New Roman" panose="02020603050405020304" pitchFamily="18" charset="0"/>
                <a:cs typeface="Times New Roman" panose="02020603050405020304" pitchFamily="18" charset="0"/>
              </a:rPr>
              <a:t>Conditional Probability</a:t>
            </a:r>
          </a:p>
          <a:p>
            <a:pPr marL="457200" indent="-457200" algn="just" fontAlgn="base">
              <a:spcAft>
                <a:spcPct val="0"/>
              </a:spcAft>
              <a:buFont typeface="Wingdings" panose="05000000000000000000" pitchFamily="2" charset="2"/>
              <a:buChar char="Ø"/>
            </a:pPr>
            <a:endParaRPr lang="en-US" altLang="en-US" sz="2800" smtClean="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endParaRPr lang="en-US" altLang="en-US" sz="2800" smtClean="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r>
              <a:rPr lang="en-US" altLang="en-US" sz="2800" smtClean="0">
                <a:solidFill>
                  <a:srgbClr val="7030A0"/>
                </a:solidFill>
                <a:latin typeface="Times New Roman" panose="02020603050405020304" pitchFamily="18" charset="0"/>
                <a:cs typeface="Times New Roman" panose="02020603050405020304" pitchFamily="18" charset="0"/>
              </a:rPr>
              <a:t>Independent Events</a:t>
            </a:r>
          </a:p>
          <a:p>
            <a:pPr marL="457200" indent="-457200" algn="just" fontAlgn="base">
              <a:spcAft>
                <a:spcPct val="0"/>
              </a:spcAft>
              <a:buFont typeface="Wingdings" panose="05000000000000000000" pitchFamily="2" charset="2"/>
              <a:buChar char="Ø"/>
            </a:pPr>
            <a:endParaRPr lang="en-US" altLang="en-US" sz="2800" smtClean="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endParaRPr lang="en-US" altLang="en-US" sz="2800" smtClean="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r>
              <a:rPr lang="en-US" altLang="en-US" sz="2800" smtClean="0">
                <a:solidFill>
                  <a:srgbClr val="7030A0"/>
                </a:solidFill>
                <a:latin typeface="Times New Roman" panose="02020603050405020304" pitchFamily="18" charset="0"/>
                <a:cs typeface="Times New Roman" panose="02020603050405020304" pitchFamily="18" charset="0"/>
              </a:rPr>
              <a:t>Total Probability</a:t>
            </a:r>
          </a:p>
          <a:p>
            <a:pPr marL="457200" indent="-457200" algn="just" fontAlgn="base">
              <a:spcAft>
                <a:spcPct val="0"/>
              </a:spcAft>
              <a:buFont typeface="Wingdings" panose="05000000000000000000" pitchFamily="2" charset="2"/>
              <a:buAutoNum type="arabicPeriod"/>
            </a:pPr>
            <a:endParaRPr lang="en-US" altLang="en-US" smtClean="0">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AutoNum type="arabicPeriod"/>
            </a:pPr>
            <a:endParaRPr lang="en-US" altLang="en-US" smtClean="0">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AutoNum type="arabicPeriod"/>
            </a:pPr>
            <a:endParaRPr lang="en-US" altLang="en-US" smtClean="0">
              <a:latin typeface="Times New Roman" panose="02020603050405020304" pitchFamily="18" charset="0"/>
              <a:cs typeface="Times New Roman" panose="02020603050405020304" pitchFamily="18" charset="0"/>
            </a:endParaRPr>
          </a:p>
        </p:txBody>
      </p:sp>
      <p:sp>
        <p:nvSpPr>
          <p:cNvPr id="16387"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20AA6376-92CE-421E-8CCF-8E9F9536F43A}" type="slidenum">
              <a:rPr lang="en-US" altLang="en-US" sz="1800">
                <a:solidFill>
                  <a:srgbClr val="898989"/>
                </a:solidFill>
              </a:rPr>
              <a:pPr algn="l" eaLnBrk="0" hangingPunct="0">
                <a:spcBef>
                  <a:spcPct val="0"/>
                </a:spcBef>
                <a:buFontTx/>
                <a:buNone/>
              </a:pPr>
              <a:t>8</a:t>
            </a:fld>
            <a:endParaRPr lang="en-US" altLang="en-US" sz="1800">
              <a:solidFill>
                <a:srgbClr val="898989"/>
              </a:solidFill>
            </a:endParaRPr>
          </a:p>
        </p:txBody>
      </p:sp>
      <p:sp>
        <p:nvSpPr>
          <p:cNvPr id="2" name="object 2"/>
          <p:cNvSpPr txBox="1">
            <a:spLocks noGrp="1"/>
          </p:cNvSpPr>
          <p:nvPr>
            <p:ph sz="quarter" idx="10"/>
          </p:nvPr>
        </p:nvSpPr>
        <p:spPr>
          <a:xfrm>
            <a:off x="304800" y="487363"/>
            <a:ext cx="6324600" cy="473075"/>
          </a:xfrm>
        </p:spPr>
        <p:txBody>
          <a:bodyPr lIns="0" tIns="10001" rIns="0" bIns="0" rtlCol="0">
            <a:spAutoFit/>
          </a:bodyPr>
          <a:lstStyle/>
          <a:p>
            <a:pPr marL="9525" eaLnBrk="1" fontAlgn="auto" hangingPunct="1">
              <a:spcBef>
                <a:spcPts val="79"/>
              </a:spcBef>
              <a:spcAft>
                <a:spcPts val="0"/>
              </a:spcAft>
              <a:buFont typeface="Arial"/>
              <a:buNone/>
              <a:defRPr/>
            </a:pPr>
            <a:r>
              <a:rPr lang="en-US" sz="3300" spc="-8" dirty="0">
                <a:latin typeface="Calibri"/>
                <a:cs typeface="Calibri"/>
              </a:rPr>
              <a:t>Agenda</a:t>
            </a:r>
            <a:endParaRPr sz="3300" dirty="0">
              <a:latin typeface="Calibri"/>
              <a:cs typeface="Calibri"/>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96600" y="1050840"/>
              <a:ext cx="3601800" cy="1106640"/>
            </p14:xfrm>
          </p:contentPart>
        </mc:Choice>
        <mc:Fallback>
          <p:pic>
            <p:nvPicPr>
              <p:cNvPr id="3" name="Ink 2"/>
              <p:cNvPicPr/>
              <p:nvPr/>
            </p:nvPicPr>
            <p:blipFill>
              <a:blip r:embed="rId3"/>
              <a:stretch>
                <a:fillRect/>
              </a:stretch>
            </p:blipFill>
            <p:spPr>
              <a:xfrm>
                <a:off x="684360" y="1040400"/>
                <a:ext cx="3619440" cy="1129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nodeType="click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animEffect transition="in" filter="barn(inVertical)">
                                      <p:cBhvr>
                                        <p:cTn id="11" dur="500"/>
                                        <p:tgtEl>
                                          <p:spTgt spid="17411">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1" fill="hold" nodeType="clickEffect">
                                  <p:stCondLst>
                                    <p:cond delay="0"/>
                                  </p:stCondLst>
                                  <p:childTnLst>
                                    <p:set>
                                      <p:cBhvr>
                                        <p:cTn id="15" dur="1" fill="hold">
                                          <p:stCondLst>
                                            <p:cond delay="0"/>
                                          </p:stCondLst>
                                        </p:cTn>
                                        <p:tgtEl>
                                          <p:spTgt spid="17411">
                                            <p:txEl>
                                              <p:pRg st="6" end="6"/>
                                            </p:txEl>
                                          </p:spTgt>
                                        </p:tgtEl>
                                        <p:attrNameLst>
                                          <p:attrName>style.visibility</p:attrName>
                                        </p:attrNameLst>
                                      </p:cBhvr>
                                      <p:to>
                                        <p:strVal val="visible"/>
                                      </p:to>
                                    </p:set>
                                    <p:animEffect transition="in" filter="barn(inVertical)">
                                      <p:cBhvr>
                                        <p:cTn id="16"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ChangeArrowheads="1"/>
          </p:cNvSpPr>
          <p:nvPr/>
        </p:nvSpPr>
        <p:spPr bwMode="auto">
          <a:xfrm>
            <a:off x="404813" y="1876425"/>
            <a:ext cx="8482012" cy="335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indent="922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The probabilities assigned to various events depend on the experimental situation when the assignment is made. </a:t>
            </a:r>
          </a:p>
          <a:p>
            <a:pPr indent="454025"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Subsequent to  the initial assignment, partial information </a:t>
            </a:r>
            <a:r>
              <a:rPr lang="en-US" altLang="en-US" sz="2400" dirty="0" smtClean="0">
                <a:latin typeface="Times New Roman" panose="02020603050405020304" pitchFamily="18" charset="0"/>
                <a:cs typeface="Times New Roman" panose="02020603050405020304" pitchFamily="18" charset="0"/>
              </a:rPr>
              <a:t>relevant to </a:t>
            </a:r>
            <a:r>
              <a:rPr lang="en-US" altLang="en-US" sz="2400" dirty="0">
                <a:latin typeface="Times New Roman" panose="02020603050405020304" pitchFamily="18" charset="0"/>
                <a:cs typeface="Times New Roman" panose="02020603050405020304" pitchFamily="18" charset="0"/>
              </a:rPr>
              <a:t>the outcome of the  experiment may become available. </a:t>
            </a:r>
          </a:p>
          <a:p>
            <a:pPr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Such information may cause us to revise  some of our probability assignments</a:t>
            </a:r>
            <a:r>
              <a:rPr lang="en-IN"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p:txBody>
      </p:sp>
      <p:sp>
        <p:nvSpPr>
          <p:cNvPr id="2" name="object 2"/>
          <p:cNvSpPr txBox="1">
            <a:spLocks/>
          </p:cNvSpPr>
          <p:nvPr/>
        </p:nvSpPr>
        <p:spPr bwMode="auto">
          <a:xfrm>
            <a:off x="304800" y="487363"/>
            <a:ext cx="6324600" cy="473075"/>
          </a:xfrm>
          <a:prstGeom prst="rect">
            <a:avLst/>
          </a:prstGeom>
          <a:noFill/>
          <a:ln>
            <a:noFill/>
          </a:ln>
        </p:spPr>
        <p:txBody>
          <a:bodyPr lIns="0" tIns="10001" rIns="0" bIns="0" anchor="ctr">
            <a:spAutoFit/>
          </a:bodyPr>
          <a:lstStyle>
            <a:lvl1pPr marL="0" indent="-342900" algn="l" defTabSz="457200"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eaLnBrk="1" fontAlgn="auto" hangingPunct="1">
              <a:spcBef>
                <a:spcPts val="79"/>
              </a:spcBef>
              <a:spcAft>
                <a:spcPts val="0"/>
              </a:spcAft>
              <a:buFont typeface="Arial"/>
              <a:buNone/>
              <a:defRPr/>
            </a:pPr>
            <a:r>
              <a:rPr lang="en-US" sz="3300" spc="-8" dirty="0">
                <a:latin typeface="Calibri"/>
                <a:cs typeface="Calibri"/>
              </a:rPr>
              <a:t>Conditional Probability</a:t>
            </a:r>
            <a:endParaRPr lang="en-US" sz="33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7BBA2B4F635C42AB2023D2186BCB65" ma:contentTypeVersion="8" ma:contentTypeDescription="Create a new document." ma:contentTypeScope="" ma:versionID="c49d0ebb66e83f1b4deb90d492027d7b">
  <xsd:schema xmlns:xsd="http://www.w3.org/2001/XMLSchema" xmlns:xs="http://www.w3.org/2001/XMLSchema" xmlns:p="http://schemas.microsoft.com/office/2006/metadata/properties" xmlns:ns2="9d4f2478-bf46-4461-8a08-005b09ccefe5" targetNamespace="http://schemas.microsoft.com/office/2006/metadata/properties" ma:root="true" ma:fieldsID="4fca1849031f91ff8206a2626d81dff4" ns2:_="">
    <xsd:import namespace="9d4f2478-bf46-4461-8a08-005b09ccefe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f2478-bf46-4461-8a08-005b09cce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8C1E7C-1255-4B3F-902E-15E32E0A0387}"/>
</file>

<file path=customXml/itemProps2.xml><?xml version="1.0" encoding="utf-8"?>
<ds:datastoreItem xmlns:ds="http://schemas.openxmlformats.org/officeDocument/2006/customXml" ds:itemID="{F3A1ECAF-DF66-4241-A618-8E75B5BA196B}"/>
</file>

<file path=customXml/itemProps3.xml><?xml version="1.0" encoding="utf-8"?>
<ds:datastoreItem xmlns:ds="http://schemas.openxmlformats.org/officeDocument/2006/customXml" ds:itemID="{78339A19-BB1B-4353-A86C-05B0A3C14C73}"/>
</file>

<file path=docProps/app.xml><?xml version="1.0" encoding="utf-8"?>
<Properties xmlns="http://schemas.openxmlformats.org/officeDocument/2006/extended-properties" xmlns:vt="http://schemas.openxmlformats.org/officeDocument/2006/docPropsVTypes">
  <TotalTime>2691</TotalTime>
  <Words>2582</Words>
  <Application>Microsoft Office PowerPoint</Application>
  <PresentationFormat>On-screen Show (4:3)</PresentationFormat>
  <Paragraphs>321</Paragraphs>
  <Slides>60</Slides>
  <Notes>1</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8" baseType="lpstr">
      <vt:lpstr>ＭＳ Ｐゴシック</vt:lpstr>
      <vt:lpstr>Arial</vt:lpstr>
      <vt:lpstr>Calibri</vt:lpstr>
      <vt:lpstr>Cambria Math</vt:lpstr>
      <vt:lpstr>Helvetica</vt:lpstr>
      <vt:lpstr>Helvetica LT Std Cond Light</vt:lpstr>
      <vt:lpstr>Helvetica Neue</vt:lpstr>
      <vt:lpstr>inherit</vt:lpstr>
      <vt:lpstr>Lucida Sans Unicode</vt:lpstr>
      <vt:lpstr>Symbol</vt:lpstr>
      <vt:lpstr>Tahoma</vt:lpstr>
      <vt:lpstr>Times New Roman</vt:lpstr>
      <vt:lpstr>Times-Bold-47-0</vt:lpstr>
      <vt:lpstr>Times-Roman-44-0</vt:lpstr>
      <vt:lpstr>Ubuntu</vt:lpstr>
      <vt:lpstr>Wingdings</vt:lpstr>
      <vt:lpstr>Office Theme</vt:lpstr>
      <vt:lpstr>Equation</vt:lpstr>
      <vt:lpstr>Introduction  to Statistical Methods </vt:lpstr>
      <vt:lpstr>PowerPoint Presentation</vt:lpstr>
      <vt:lpstr>  IMP Note to Self</vt:lpstr>
      <vt:lpstr>Important Note for Students</vt:lpstr>
      <vt:lpstr>Important Note for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 A1 U A2 U … U 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IMP Note to Self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and Optimization</dc:title>
  <dc:creator>ARK and Vamsidhar</dc:creator>
  <cp:lastModifiedBy>Admin</cp:lastModifiedBy>
  <cp:revision>216</cp:revision>
  <dcterms:created xsi:type="dcterms:W3CDTF">2022-04-16T13:09:39Z</dcterms:created>
  <dcterms:modified xsi:type="dcterms:W3CDTF">2024-12-08T07:19:20Z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0x010100977BBA2B4F635C42AB2023D2186BCB65</vt:lpwstr>
  </property>
</Properties>
</file>